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4"/>
  </p:notesMasterIdLst>
  <p:handoutMasterIdLst>
    <p:handoutMasterId r:id="rId35"/>
  </p:handoutMasterIdLst>
  <p:sldIdLst>
    <p:sldId id="1567" r:id="rId5"/>
    <p:sldId id="2068" r:id="rId6"/>
    <p:sldId id="2076137543" r:id="rId7"/>
    <p:sldId id="279" r:id="rId8"/>
    <p:sldId id="274" r:id="rId9"/>
    <p:sldId id="283" r:id="rId10"/>
    <p:sldId id="2076137545" r:id="rId11"/>
    <p:sldId id="2076137553" r:id="rId12"/>
    <p:sldId id="2076137546" r:id="rId13"/>
    <p:sldId id="2067" r:id="rId14"/>
    <p:sldId id="2076137564" r:id="rId15"/>
    <p:sldId id="2076136368" r:id="rId16"/>
    <p:sldId id="2076137575" r:id="rId17"/>
    <p:sldId id="2076137561" r:id="rId18"/>
    <p:sldId id="2076137566" r:id="rId19"/>
    <p:sldId id="2076137565" r:id="rId20"/>
    <p:sldId id="2076137580" r:id="rId21"/>
    <p:sldId id="2076137568" r:id="rId22"/>
    <p:sldId id="2076137567" r:id="rId23"/>
    <p:sldId id="2076137562" r:id="rId24"/>
    <p:sldId id="2076137570" r:id="rId25"/>
    <p:sldId id="2076137555" r:id="rId26"/>
    <p:sldId id="2076137571" r:id="rId27"/>
    <p:sldId id="2076137556" r:id="rId28"/>
    <p:sldId id="2076137557" r:id="rId29"/>
    <p:sldId id="2076137558" r:id="rId30"/>
    <p:sldId id="277" r:id="rId31"/>
    <p:sldId id="2076136275" r:id="rId32"/>
    <p:sldId id="2076137547"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76137543"/>
            <p14:sldId id="279"/>
            <p14:sldId id="274"/>
            <p14:sldId id="283"/>
            <p14:sldId id="2076137545"/>
            <p14:sldId id="2076137553"/>
            <p14:sldId id="2076137546"/>
            <p14:sldId id="2067"/>
            <p14:sldId id="2076137564"/>
            <p14:sldId id="2076136368"/>
            <p14:sldId id="2076137575"/>
            <p14:sldId id="2076137561"/>
            <p14:sldId id="2076137566"/>
            <p14:sldId id="2076137565"/>
            <p14:sldId id="2076137580"/>
            <p14:sldId id="2076137568"/>
            <p14:sldId id="2076137567"/>
            <p14:sldId id="2076137562"/>
            <p14:sldId id="2076137570"/>
            <p14:sldId id="2076137555"/>
            <p14:sldId id="2076137571"/>
            <p14:sldId id="2076137556"/>
            <p14:sldId id="2076137557"/>
            <p14:sldId id="2076137558"/>
            <p14:sldId id="277"/>
            <p14:sldId id="2076136275"/>
            <p14:sldId id="20761375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45A"/>
    <a:srgbClr val="5C005C"/>
    <a:srgbClr val="004B1C"/>
    <a:srgbClr val="4E4E4E"/>
    <a:srgbClr val="B6B6B6"/>
    <a:srgbClr val="00188F"/>
    <a:srgbClr val="5C2D91"/>
    <a:srgbClr val="0078D7"/>
    <a:srgbClr val="FFB90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8F1D4D-F7D0-4B31-BB84-59F8BC4EC2FB}" v="3" dt="2021-08-23T11:17:01.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2766"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Mancini" userId="S::emily.mancini@sympraxisconsulting.com::a89b2bc5-8cbc-45b5-bc1a-09efa5374d38" providerId="AD" clId="Web-{A970AAE2-1751-4CD6-9734-110EA0DA5E09}"/>
    <pc:docChg chg="addSld modSld sldOrd modSection">
      <pc:chgData name="Emily Mancini" userId="S::emily.mancini@sympraxisconsulting.com::a89b2bc5-8cbc-45b5-bc1a-09efa5374d38" providerId="AD" clId="Web-{A970AAE2-1751-4CD6-9734-110EA0DA5E09}" dt="2021-03-01T16:55:09.190" v="37" actId="20577"/>
      <pc:docMkLst>
        <pc:docMk/>
      </pc:docMkLst>
      <pc:sldChg chg="modSp add ord replId">
        <pc:chgData name="Emily Mancini" userId="S::emily.mancini@sympraxisconsulting.com::a89b2bc5-8cbc-45b5-bc1a-09efa5374d38" providerId="AD" clId="Web-{A970AAE2-1751-4CD6-9734-110EA0DA5E09}" dt="2021-03-01T16:55:09.190" v="37" actId="20577"/>
        <pc:sldMkLst>
          <pc:docMk/>
          <pc:sldMk cId="3757406526" sldId="2076137552"/>
        </pc:sldMkLst>
        <pc:spChg chg="mod">
          <ac:chgData name="Emily Mancini" userId="S::emily.mancini@sympraxisconsulting.com::a89b2bc5-8cbc-45b5-bc1a-09efa5374d38" providerId="AD" clId="Web-{A970AAE2-1751-4CD6-9734-110EA0DA5E09}" dt="2021-03-01T16:55:09.190" v="37" actId="20577"/>
          <ac:spMkLst>
            <pc:docMk/>
            <pc:sldMk cId="3757406526" sldId="2076137552"/>
            <ac:spMk id="2" creationId="{CD4FE767-DB01-4315-ABAF-CA8360AB9C77}"/>
          </ac:spMkLst>
        </pc:spChg>
        <pc:spChg chg="mod">
          <ac:chgData name="Emily Mancini" userId="S::emily.mancini@sympraxisconsulting.com::a89b2bc5-8cbc-45b5-bc1a-09efa5374d38" providerId="AD" clId="Web-{A970AAE2-1751-4CD6-9734-110EA0DA5E09}" dt="2021-03-01T16:54:38.469" v="16" actId="20577"/>
          <ac:spMkLst>
            <pc:docMk/>
            <pc:sldMk cId="3757406526" sldId="2076137552"/>
            <ac:spMk id="45" creationId="{3169934D-53E7-4E44-B953-6021F38A0654}"/>
          </ac:spMkLst>
        </pc:spChg>
      </pc:sldChg>
    </pc:docChg>
  </pc:docChgLst>
  <pc:docChgLst>
    <pc:chgData name="Emily Mancini" userId="S::emily.mancini@sympraxisconsulting.com::a89b2bc5-8cbc-45b5-bc1a-09efa5374d38" providerId="AD" clId="Web-{D4778846-81E7-420C-94A5-662ADD30AC16}"/>
    <pc:docChg chg="modSld">
      <pc:chgData name="Emily Mancini" userId="S::emily.mancini@sympraxisconsulting.com::a89b2bc5-8cbc-45b5-bc1a-09efa5374d38" providerId="AD" clId="Web-{D4778846-81E7-420C-94A5-662ADD30AC16}" dt="2021-05-10T13:12:35.815" v="26" actId="1076"/>
      <pc:docMkLst>
        <pc:docMk/>
      </pc:docMkLst>
      <pc:sldChg chg="modSp modNotes">
        <pc:chgData name="Emily Mancini" userId="S::emily.mancini@sympraxisconsulting.com::a89b2bc5-8cbc-45b5-bc1a-09efa5374d38" providerId="AD" clId="Web-{D4778846-81E7-420C-94A5-662ADD30AC16}" dt="2021-05-10T13:12:35.815" v="26" actId="1076"/>
        <pc:sldMkLst>
          <pc:docMk/>
          <pc:sldMk cId="2078128235" sldId="2076137568"/>
        </pc:sldMkLst>
        <pc:spChg chg="mod">
          <ac:chgData name="Emily Mancini" userId="S::emily.mancini@sympraxisconsulting.com::a89b2bc5-8cbc-45b5-bc1a-09efa5374d38" providerId="AD" clId="Web-{D4778846-81E7-420C-94A5-662ADD30AC16}" dt="2021-05-10T13:12:35.815" v="26" actId="1076"/>
          <ac:spMkLst>
            <pc:docMk/>
            <pc:sldMk cId="2078128235" sldId="2076137568"/>
            <ac:spMk id="8" creationId="{1AF0878D-5250-44BE-9519-25ECB9BE0778}"/>
          </ac:spMkLst>
        </pc:spChg>
        <pc:picChg chg="mod">
          <ac:chgData name="Emily Mancini" userId="S::emily.mancini@sympraxisconsulting.com::a89b2bc5-8cbc-45b5-bc1a-09efa5374d38" providerId="AD" clId="Web-{D4778846-81E7-420C-94A5-662ADD30AC16}" dt="2021-05-10T13:12:33.284" v="24" actId="1076"/>
          <ac:picMkLst>
            <pc:docMk/>
            <pc:sldMk cId="2078128235" sldId="2076137568"/>
            <ac:picMk id="6" creationId="{E34E7BCE-096A-4804-B8B9-5688E6C3FA93}"/>
          </ac:picMkLst>
        </pc:picChg>
        <pc:picChg chg="mod">
          <ac:chgData name="Emily Mancini" userId="S::emily.mancini@sympraxisconsulting.com::a89b2bc5-8cbc-45b5-bc1a-09efa5374d38" providerId="AD" clId="Web-{D4778846-81E7-420C-94A5-662ADD30AC16}" dt="2021-05-10T13:12:33.346" v="25" actId="1076"/>
          <ac:picMkLst>
            <pc:docMk/>
            <pc:sldMk cId="2078128235" sldId="2076137568"/>
            <ac:picMk id="7" creationId="{62BD984E-8F21-46BE-B6AC-CA7ABE9ADE88}"/>
          </ac:picMkLst>
        </pc:picChg>
      </pc:sldChg>
      <pc:sldChg chg="modSp">
        <pc:chgData name="Emily Mancini" userId="S::emily.mancini@sympraxisconsulting.com::a89b2bc5-8cbc-45b5-bc1a-09efa5374d38" providerId="AD" clId="Web-{D4778846-81E7-420C-94A5-662ADD30AC16}" dt="2021-05-10T13:10:57.219" v="0" actId="1076"/>
        <pc:sldMkLst>
          <pc:docMk/>
          <pc:sldMk cId="3082157337" sldId="2076137575"/>
        </pc:sldMkLst>
        <pc:picChg chg="mod">
          <ac:chgData name="Emily Mancini" userId="S::emily.mancini@sympraxisconsulting.com::a89b2bc5-8cbc-45b5-bc1a-09efa5374d38" providerId="AD" clId="Web-{D4778846-81E7-420C-94A5-662ADD30AC16}" dt="2021-05-10T13:10:57.219" v="0" actId="1076"/>
          <ac:picMkLst>
            <pc:docMk/>
            <pc:sldMk cId="3082157337" sldId="2076137575"/>
            <ac:picMk id="6" creationId="{8FE52AFD-FA28-48F5-9C59-03CAA72B7310}"/>
          </ac:picMkLst>
        </pc:picChg>
      </pc:sldChg>
    </pc:docChg>
  </pc:docChgLst>
  <pc:docChgLst>
    <pc:chgData name="Simon Doy" userId="S::simon_ithink365.co.uk#ext#@sympraxis.onmicrosoft.com::46e65575-75ce-46d2-a5d1-9d0f49de8008" providerId="AD" clId="Web-{98DC6E13-9A3A-433A-BB24-45C1E825B85B}"/>
    <pc:docChg chg="modSld">
      <pc:chgData name="Simon Doy" userId="S::simon_ithink365.co.uk#ext#@sympraxis.onmicrosoft.com::46e65575-75ce-46d2-a5d1-9d0f49de8008" providerId="AD" clId="Web-{98DC6E13-9A3A-433A-BB24-45C1E825B85B}" dt="2021-05-18T11:38:45.277" v="449"/>
      <pc:docMkLst>
        <pc:docMk/>
      </pc:docMkLst>
      <pc:sldChg chg="modNotes">
        <pc:chgData name="Simon Doy" userId="S::simon_ithink365.co.uk#ext#@sympraxis.onmicrosoft.com::46e65575-75ce-46d2-a5d1-9d0f49de8008" providerId="AD" clId="Web-{98DC6E13-9A3A-433A-BB24-45C1E825B85B}" dt="2021-05-18T11:01:11.202" v="30"/>
        <pc:sldMkLst>
          <pc:docMk/>
          <pc:sldMk cId="587859452" sldId="2076137561"/>
        </pc:sldMkLst>
      </pc:sldChg>
      <pc:sldChg chg="modNotes">
        <pc:chgData name="Simon Doy" userId="S::simon_ithink365.co.uk#ext#@sympraxis.onmicrosoft.com::46e65575-75ce-46d2-a5d1-9d0f49de8008" providerId="AD" clId="Web-{98DC6E13-9A3A-433A-BB24-45C1E825B85B}" dt="2021-05-18T11:14:53.441" v="325"/>
        <pc:sldMkLst>
          <pc:docMk/>
          <pc:sldMk cId="2413339846" sldId="2076137565"/>
        </pc:sldMkLst>
      </pc:sldChg>
      <pc:sldChg chg="modNotes">
        <pc:chgData name="Simon Doy" userId="S::simon_ithink365.co.uk#ext#@sympraxis.onmicrosoft.com::46e65575-75ce-46d2-a5d1-9d0f49de8008" providerId="AD" clId="Web-{98DC6E13-9A3A-433A-BB24-45C1E825B85B}" dt="2021-05-18T11:37:50.697" v="370"/>
        <pc:sldMkLst>
          <pc:docMk/>
          <pc:sldMk cId="1761677770" sldId="2076137567"/>
        </pc:sldMkLst>
      </pc:sldChg>
      <pc:sldChg chg="modNotes">
        <pc:chgData name="Simon Doy" userId="S::simon_ithink365.co.uk#ext#@sympraxis.onmicrosoft.com::46e65575-75ce-46d2-a5d1-9d0f49de8008" providerId="AD" clId="Web-{98DC6E13-9A3A-433A-BB24-45C1E825B85B}" dt="2021-05-18T11:38:45.277" v="449"/>
        <pc:sldMkLst>
          <pc:docMk/>
          <pc:sldMk cId="2149060058" sldId="2076137570"/>
        </pc:sldMkLst>
      </pc:sldChg>
    </pc:docChg>
  </pc:docChgLst>
  <pc:docChgLst>
    <pc:chgData name="Emily Mancini" userId="S::emily.mancini@sympraxisconsulting.com::a89b2bc5-8cbc-45b5-bc1a-09efa5374d38" providerId="AD" clId="Web-{D4962635-71D1-4D18-9EBD-ABD9EDE86DE6}"/>
    <pc:docChg chg="modSld sldOrd">
      <pc:chgData name="Emily Mancini" userId="S::emily.mancini@sympraxisconsulting.com::a89b2bc5-8cbc-45b5-bc1a-09efa5374d38" providerId="AD" clId="Web-{D4962635-71D1-4D18-9EBD-ABD9EDE86DE6}" dt="2021-04-06T14:30:12.059" v="221" actId="20577"/>
      <pc:docMkLst>
        <pc:docMk/>
      </pc:docMkLst>
      <pc:sldChg chg="modSp ord">
        <pc:chgData name="Emily Mancini" userId="S::emily.mancini@sympraxisconsulting.com::a89b2bc5-8cbc-45b5-bc1a-09efa5374d38" providerId="AD" clId="Web-{D4962635-71D1-4D18-9EBD-ABD9EDE86DE6}" dt="2021-04-06T14:20:00.864" v="132" actId="20577"/>
        <pc:sldMkLst>
          <pc:docMk/>
          <pc:sldMk cId="3407976500" sldId="2076137555"/>
        </pc:sldMkLst>
        <pc:spChg chg="mod">
          <ac:chgData name="Emily Mancini" userId="S::emily.mancini@sympraxisconsulting.com::a89b2bc5-8cbc-45b5-bc1a-09efa5374d38" providerId="AD" clId="Web-{D4962635-71D1-4D18-9EBD-ABD9EDE86DE6}" dt="2021-04-06T14:20:00.864" v="132" actId="20577"/>
          <ac:spMkLst>
            <pc:docMk/>
            <pc:sldMk cId="3407976500" sldId="2076137555"/>
            <ac:spMk id="2" creationId="{97DE507C-F71D-4E5C-B9BF-F0758620E71C}"/>
          </ac:spMkLst>
        </pc:spChg>
      </pc:sldChg>
      <pc:sldChg chg="delSp modSp ord">
        <pc:chgData name="Emily Mancini" userId="S::emily.mancini@sympraxisconsulting.com::a89b2bc5-8cbc-45b5-bc1a-09efa5374d38" providerId="AD" clId="Web-{D4962635-71D1-4D18-9EBD-ABD9EDE86DE6}" dt="2021-04-06T14:20:53.129" v="186" actId="20577"/>
        <pc:sldMkLst>
          <pc:docMk/>
          <pc:sldMk cId="2076190139" sldId="2076137556"/>
        </pc:sldMkLst>
        <pc:spChg chg="mod">
          <ac:chgData name="Emily Mancini" userId="S::emily.mancini@sympraxisconsulting.com::a89b2bc5-8cbc-45b5-bc1a-09efa5374d38" providerId="AD" clId="Web-{D4962635-71D1-4D18-9EBD-ABD9EDE86DE6}" dt="2021-04-06T14:20:53.129" v="186" actId="20577"/>
          <ac:spMkLst>
            <pc:docMk/>
            <pc:sldMk cId="2076190139" sldId="2076137556"/>
            <ac:spMk id="2" creationId="{97DE507C-F71D-4E5C-B9BF-F0758620E71C}"/>
          </ac:spMkLst>
        </pc:spChg>
        <pc:spChg chg="del">
          <ac:chgData name="Emily Mancini" userId="S::emily.mancini@sympraxisconsulting.com::a89b2bc5-8cbc-45b5-bc1a-09efa5374d38" providerId="AD" clId="Web-{D4962635-71D1-4D18-9EBD-ABD9EDE86DE6}" dt="2021-04-06T14:20:48.879" v="184"/>
          <ac:spMkLst>
            <pc:docMk/>
            <pc:sldMk cId="2076190139" sldId="2076137556"/>
            <ac:spMk id="3" creationId="{9399F171-27F3-4882-BAF8-610E26B3745F}"/>
          </ac:spMkLst>
        </pc:spChg>
      </pc:sldChg>
      <pc:sldChg chg="modSp modNotes">
        <pc:chgData name="Emily Mancini" userId="S::emily.mancini@sympraxisconsulting.com::a89b2bc5-8cbc-45b5-bc1a-09efa5374d38" providerId="AD" clId="Web-{D4962635-71D1-4D18-9EBD-ABD9EDE86DE6}" dt="2021-04-06T14:30:12.059" v="221" actId="20577"/>
        <pc:sldMkLst>
          <pc:docMk/>
          <pc:sldMk cId="1314135209" sldId="2076137557"/>
        </pc:sldMkLst>
        <pc:spChg chg="mod">
          <ac:chgData name="Emily Mancini" userId="S::emily.mancini@sympraxisconsulting.com::a89b2bc5-8cbc-45b5-bc1a-09efa5374d38" providerId="AD" clId="Web-{D4962635-71D1-4D18-9EBD-ABD9EDE86DE6}" dt="2021-04-06T14:29:30.731" v="211" actId="1076"/>
          <ac:spMkLst>
            <pc:docMk/>
            <pc:sldMk cId="1314135209" sldId="2076137557"/>
            <ac:spMk id="2" creationId="{97DE507C-F71D-4E5C-B9BF-F0758620E71C}"/>
          </ac:spMkLst>
        </pc:spChg>
        <pc:spChg chg="mod">
          <ac:chgData name="Emily Mancini" userId="S::emily.mancini@sympraxisconsulting.com::a89b2bc5-8cbc-45b5-bc1a-09efa5374d38" providerId="AD" clId="Web-{D4962635-71D1-4D18-9EBD-ABD9EDE86DE6}" dt="2021-04-06T14:30:12.059" v="221" actId="20577"/>
          <ac:spMkLst>
            <pc:docMk/>
            <pc:sldMk cId="1314135209" sldId="2076137557"/>
            <ac:spMk id="3" creationId="{9399F171-27F3-4882-BAF8-610E26B3745F}"/>
          </ac:spMkLst>
        </pc:spChg>
      </pc:sldChg>
      <pc:sldChg chg="modSp">
        <pc:chgData name="Emily Mancini" userId="S::emily.mancini@sympraxisconsulting.com::a89b2bc5-8cbc-45b5-bc1a-09efa5374d38" providerId="AD" clId="Web-{D4962635-71D1-4D18-9EBD-ABD9EDE86DE6}" dt="2021-04-06T14:22:54.440" v="194" actId="1076"/>
        <pc:sldMkLst>
          <pc:docMk/>
          <pc:sldMk cId="2854257562" sldId="2076137570"/>
        </pc:sldMkLst>
        <pc:spChg chg="mod">
          <ac:chgData name="Emily Mancini" userId="S::emily.mancini@sympraxisconsulting.com::a89b2bc5-8cbc-45b5-bc1a-09efa5374d38" providerId="AD" clId="Web-{D4962635-71D1-4D18-9EBD-ABD9EDE86DE6}" dt="2021-04-06T14:22:46.455" v="193" actId="20577"/>
          <ac:spMkLst>
            <pc:docMk/>
            <pc:sldMk cId="2854257562" sldId="2076137570"/>
            <ac:spMk id="2" creationId="{C8B1B15A-3F3F-414E-A9A8-55C198DCDEEA}"/>
          </ac:spMkLst>
        </pc:spChg>
        <pc:graphicFrameChg chg="mod modGraphic">
          <ac:chgData name="Emily Mancini" userId="S::emily.mancini@sympraxisconsulting.com::a89b2bc5-8cbc-45b5-bc1a-09efa5374d38" providerId="AD" clId="Web-{D4962635-71D1-4D18-9EBD-ABD9EDE86DE6}" dt="2021-04-06T14:22:54.440" v="194" actId="1076"/>
          <ac:graphicFrameMkLst>
            <pc:docMk/>
            <pc:sldMk cId="2854257562" sldId="2076137570"/>
            <ac:graphicFrameMk id="5" creationId="{5A208A7B-0804-445D-9259-F4F63E29ABB5}"/>
          </ac:graphicFrameMkLst>
        </pc:graphicFrameChg>
      </pc:sldChg>
    </pc:docChg>
  </pc:docChgLst>
  <pc:docChgLst>
    <pc:chgData name="Emily Mancini" userId="S::emily.mancini@sympraxisconsulting.com::a89b2bc5-8cbc-45b5-bc1a-09efa5374d38" providerId="AD" clId="Web-{A3876959-A227-4667-AD2C-5F73F7580A81}"/>
    <pc:docChg chg="modSld">
      <pc:chgData name="Emily Mancini" userId="S::emily.mancini@sympraxisconsulting.com::a89b2bc5-8cbc-45b5-bc1a-09efa5374d38" providerId="AD" clId="Web-{A3876959-A227-4667-AD2C-5F73F7580A81}" dt="2021-03-16T15:22:04.289" v="0" actId="20577"/>
      <pc:docMkLst>
        <pc:docMk/>
      </pc:docMkLst>
      <pc:sldChg chg="modSp">
        <pc:chgData name="Emily Mancini" userId="S::emily.mancini@sympraxisconsulting.com::a89b2bc5-8cbc-45b5-bc1a-09efa5374d38" providerId="AD" clId="Web-{A3876959-A227-4667-AD2C-5F73F7580A81}" dt="2021-03-16T15:22:04.289" v="0" actId="20577"/>
        <pc:sldMkLst>
          <pc:docMk/>
          <pc:sldMk cId="3379274138" sldId="2076137549"/>
        </pc:sldMkLst>
        <pc:spChg chg="mod">
          <ac:chgData name="Emily Mancini" userId="S::emily.mancini@sympraxisconsulting.com::a89b2bc5-8cbc-45b5-bc1a-09efa5374d38" providerId="AD" clId="Web-{A3876959-A227-4667-AD2C-5F73F7580A81}" dt="2021-03-16T15:22:04.289" v="0" actId="20577"/>
          <ac:spMkLst>
            <pc:docMk/>
            <pc:sldMk cId="3379274138" sldId="2076137549"/>
            <ac:spMk id="2" creationId="{CD4FE767-DB01-4315-ABAF-CA8360AB9C77}"/>
          </ac:spMkLst>
        </pc:spChg>
      </pc:sldChg>
    </pc:docChg>
  </pc:docChgLst>
  <pc:docChgLst>
    <pc:chgData name="Simon Doy" userId="S::simon_ithink365.co.uk#ext#@sympraxis.onmicrosoft.com::46e65575-75ce-46d2-a5d1-9d0f49de8008" providerId="AD" clId="Web-{C187CACE-B217-C397-5973-F7534036719A}"/>
    <pc:docChg chg="modSld">
      <pc:chgData name="Simon Doy" userId="S::simon_ithink365.co.uk#ext#@sympraxis.onmicrosoft.com::46e65575-75ce-46d2-a5d1-9d0f49de8008" providerId="AD" clId="Web-{C187CACE-B217-C397-5973-F7534036719A}" dt="2021-05-17T13:08:05.099" v="1848"/>
      <pc:docMkLst>
        <pc:docMk/>
      </pc:docMkLst>
      <pc:sldChg chg="modNotes">
        <pc:chgData name="Simon Doy" userId="S::simon_ithink365.co.uk#ext#@sympraxis.onmicrosoft.com::46e65575-75ce-46d2-a5d1-9d0f49de8008" providerId="AD" clId="Web-{C187CACE-B217-C397-5973-F7534036719A}" dt="2021-05-17T12:42:33.974" v="1195"/>
        <pc:sldMkLst>
          <pc:docMk/>
          <pc:sldMk cId="587859452" sldId="2076137561"/>
        </pc:sldMkLst>
      </pc:sldChg>
      <pc:sldChg chg="modNotes">
        <pc:chgData name="Simon Doy" userId="S::simon_ithink365.co.uk#ext#@sympraxis.onmicrosoft.com::46e65575-75ce-46d2-a5d1-9d0f49de8008" providerId="AD" clId="Web-{C187CACE-B217-C397-5973-F7534036719A}" dt="2021-05-17T13:06:10.736" v="1639"/>
        <pc:sldMkLst>
          <pc:docMk/>
          <pc:sldMk cId="2413339846" sldId="2076137565"/>
        </pc:sldMkLst>
      </pc:sldChg>
      <pc:sldChg chg="modNotes">
        <pc:chgData name="Simon Doy" userId="S::simon_ithink365.co.uk#ext#@sympraxis.onmicrosoft.com::46e65575-75ce-46d2-a5d1-9d0f49de8008" providerId="AD" clId="Web-{C187CACE-B217-C397-5973-F7534036719A}" dt="2021-05-17T13:08:05.099" v="1848"/>
        <pc:sldMkLst>
          <pc:docMk/>
          <pc:sldMk cId="1761677770" sldId="2076137567"/>
        </pc:sldMkLst>
      </pc:sldChg>
    </pc:docChg>
  </pc:docChgLst>
  <pc:docChgLst>
    <pc:chgData name="Marc Anderson" userId="S::marc.anderson@sympraxisconsulting.com::773dbba9-beed-4b85-8e2f-1f30db739b2b" providerId="AD" clId="Web-{46AE202F-AF45-A32F-E6CE-138DF501CB6C}"/>
    <pc:docChg chg="modSld">
      <pc:chgData name="Marc Anderson" userId="S::marc.anderson@sympraxisconsulting.com::773dbba9-beed-4b85-8e2f-1f30db739b2b" providerId="AD" clId="Web-{46AE202F-AF45-A32F-E6CE-138DF501CB6C}" dt="2021-03-30T14:41:31.572" v="214" actId="20577"/>
      <pc:docMkLst>
        <pc:docMk/>
      </pc:docMkLst>
      <pc:sldChg chg="addSp modSp">
        <pc:chgData name="Marc Anderson" userId="S::marc.anderson@sympraxisconsulting.com::773dbba9-beed-4b85-8e2f-1f30db739b2b" providerId="AD" clId="Web-{46AE202F-AF45-A32F-E6CE-138DF501CB6C}" dt="2021-03-30T14:27:36.646" v="90" actId="20577"/>
        <pc:sldMkLst>
          <pc:docMk/>
          <pc:sldMk cId="3492449431" sldId="2076137565"/>
        </pc:sldMkLst>
        <pc:spChg chg="add mod">
          <ac:chgData name="Marc Anderson" userId="S::marc.anderson@sympraxisconsulting.com::773dbba9-beed-4b85-8e2f-1f30db739b2b" providerId="AD" clId="Web-{46AE202F-AF45-A32F-E6CE-138DF501CB6C}" dt="2021-03-30T14:27:36.646" v="90" actId="20577"/>
          <ac:spMkLst>
            <pc:docMk/>
            <pc:sldMk cId="3492449431" sldId="2076137565"/>
            <ac:spMk id="2" creationId="{34478E38-1659-44BB-BB41-E906C3B4A809}"/>
          </ac:spMkLst>
        </pc:spChg>
        <pc:spChg chg="add mod">
          <ac:chgData name="Marc Anderson" userId="S::marc.anderson@sympraxisconsulting.com::773dbba9-beed-4b85-8e2f-1f30db739b2b" providerId="AD" clId="Web-{46AE202F-AF45-A32F-E6CE-138DF501CB6C}" dt="2021-03-30T14:25:02.986" v="84" actId="20577"/>
          <ac:spMkLst>
            <pc:docMk/>
            <pc:sldMk cId="3492449431" sldId="2076137565"/>
            <ac:spMk id="3" creationId="{6E219067-1159-40A0-A76E-B7CE0769C5BD}"/>
          </ac:spMkLst>
        </pc:spChg>
        <pc:graphicFrameChg chg="add mod">
          <ac:chgData name="Marc Anderson" userId="S::marc.anderson@sympraxisconsulting.com::773dbba9-beed-4b85-8e2f-1f30db739b2b" providerId="AD" clId="Web-{46AE202F-AF45-A32F-E6CE-138DF501CB6C}" dt="2021-03-30T14:24:50.423" v="72" actId="1076"/>
          <ac:graphicFrameMkLst>
            <pc:docMk/>
            <pc:sldMk cId="3492449431" sldId="2076137565"/>
            <ac:graphicFrameMk id="5" creationId="{58147F24-DADF-4A57-BAFC-F1065AD99E80}"/>
          </ac:graphicFrameMkLst>
        </pc:graphicFrameChg>
      </pc:sldChg>
      <pc:sldChg chg="addSp modSp">
        <pc:chgData name="Marc Anderson" userId="S::marc.anderson@sympraxisconsulting.com::773dbba9-beed-4b85-8e2f-1f30db739b2b" providerId="AD" clId="Web-{46AE202F-AF45-A32F-E6CE-138DF501CB6C}" dt="2021-03-30T14:31:44.902" v="157" actId="20577"/>
        <pc:sldMkLst>
          <pc:docMk/>
          <pc:sldMk cId="1769307882" sldId="2076137566"/>
        </pc:sldMkLst>
        <pc:spChg chg="add mod">
          <ac:chgData name="Marc Anderson" userId="S::marc.anderson@sympraxisconsulting.com::773dbba9-beed-4b85-8e2f-1f30db739b2b" providerId="AD" clId="Web-{46AE202F-AF45-A32F-E6CE-138DF501CB6C}" dt="2021-03-30T14:31:44.902" v="157" actId="20577"/>
          <ac:spMkLst>
            <pc:docMk/>
            <pc:sldMk cId="1769307882" sldId="2076137566"/>
            <ac:spMk id="2" creationId="{FAAD1D5E-7BF4-42DE-B3B3-2932AB2E3450}"/>
          </ac:spMkLst>
        </pc:spChg>
      </pc:sldChg>
      <pc:sldChg chg="addSp modSp">
        <pc:chgData name="Marc Anderson" userId="S::marc.anderson@sympraxisconsulting.com::773dbba9-beed-4b85-8e2f-1f30db739b2b" providerId="AD" clId="Web-{46AE202F-AF45-A32F-E6CE-138DF501CB6C}" dt="2021-03-30T14:32:25.575" v="192" actId="20577"/>
        <pc:sldMkLst>
          <pc:docMk/>
          <pc:sldMk cId="1544845063" sldId="2076137567"/>
        </pc:sldMkLst>
        <pc:spChg chg="add mod">
          <ac:chgData name="Marc Anderson" userId="S::marc.anderson@sympraxisconsulting.com::773dbba9-beed-4b85-8e2f-1f30db739b2b" providerId="AD" clId="Web-{46AE202F-AF45-A32F-E6CE-138DF501CB6C}" dt="2021-03-30T14:32:25.575" v="192" actId="20577"/>
          <ac:spMkLst>
            <pc:docMk/>
            <pc:sldMk cId="1544845063" sldId="2076137567"/>
            <ac:spMk id="2" creationId="{0FE0D496-BCF7-4F9A-8BAC-4EBFA916AEB0}"/>
          </ac:spMkLst>
        </pc:spChg>
      </pc:sldChg>
      <pc:sldChg chg="modSp">
        <pc:chgData name="Marc Anderson" userId="S::marc.anderson@sympraxisconsulting.com::773dbba9-beed-4b85-8e2f-1f30db739b2b" providerId="AD" clId="Web-{46AE202F-AF45-A32F-E6CE-138DF501CB6C}" dt="2021-03-30T14:41:31.572" v="214" actId="20577"/>
        <pc:sldMkLst>
          <pc:docMk/>
          <pc:sldMk cId="2854257562" sldId="2076137570"/>
        </pc:sldMkLst>
        <pc:graphicFrameChg chg="modGraphic">
          <ac:chgData name="Marc Anderson" userId="S::marc.anderson@sympraxisconsulting.com::773dbba9-beed-4b85-8e2f-1f30db739b2b" providerId="AD" clId="Web-{46AE202F-AF45-A32F-E6CE-138DF501CB6C}" dt="2021-03-30T14:41:31.572" v="214" actId="20577"/>
          <ac:graphicFrameMkLst>
            <pc:docMk/>
            <pc:sldMk cId="2854257562" sldId="2076137570"/>
            <ac:graphicFrameMk id="5" creationId="{5A208A7B-0804-445D-9259-F4F63E29ABB5}"/>
          </ac:graphicFrameMkLst>
        </pc:graphicFrameChg>
      </pc:sldChg>
    </pc:docChg>
  </pc:docChgLst>
  <pc:docChgLst>
    <pc:chgData name="Simon Doy" userId="2dd854646dfbb7c7" providerId="ADAL" clId="{CE00A707-BB47-4DCC-8DC2-E4F894BC487E}"/>
    <pc:docChg chg="modSld">
      <pc:chgData name="Simon Doy" userId="2dd854646dfbb7c7" providerId="ADAL" clId="{CE00A707-BB47-4DCC-8DC2-E4F894BC487E}" dt="2021-03-16T13:33:38.311" v="0" actId="20577"/>
      <pc:docMkLst>
        <pc:docMk/>
      </pc:docMkLst>
      <pc:sldChg chg="modSp mod">
        <pc:chgData name="Simon Doy" userId="2dd854646dfbb7c7" providerId="ADAL" clId="{CE00A707-BB47-4DCC-8DC2-E4F894BC487E}" dt="2021-03-16T13:33:38.311" v="0" actId="20577"/>
        <pc:sldMkLst>
          <pc:docMk/>
          <pc:sldMk cId="287163252" sldId="1567"/>
        </pc:sldMkLst>
        <pc:spChg chg="mod">
          <ac:chgData name="Simon Doy" userId="2dd854646dfbb7c7" providerId="ADAL" clId="{CE00A707-BB47-4DCC-8DC2-E4F894BC487E}" dt="2021-03-16T13:33:38.311" v="0" actId="20577"/>
          <ac:spMkLst>
            <pc:docMk/>
            <pc:sldMk cId="287163252" sldId="1567"/>
            <ac:spMk id="8" creationId="{00000000-0000-0000-0000-000000000000}"/>
          </ac:spMkLst>
        </pc:spChg>
      </pc:sldChg>
    </pc:docChg>
  </pc:docChgLst>
  <pc:docChgLst>
    <pc:chgData name="Emily Mancini" userId="S::emily.mancini@sympraxisconsulting.com::a89b2bc5-8cbc-45b5-bc1a-09efa5374d38" providerId="AD" clId="Web-{8CB8667F-CA16-4413-AEB5-4455223A8BA1}"/>
    <pc:docChg chg="modSld">
      <pc:chgData name="Emily Mancini" userId="S::emily.mancini@sympraxisconsulting.com::a89b2bc5-8cbc-45b5-bc1a-09efa5374d38" providerId="AD" clId="Web-{8CB8667F-CA16-4413-AEB5-4455223A8BA1}" dt="2021-05-10T13:14:11.975" v="1"/>
      <pc:docMkLst>
        <pc:docMk/>
      </pc:docMkLst>
      <pc:sldChg chg="mod modShow">
        <pc:chgData name="Emily Mancini" userId="S::emily.mancini@sympraxisconsulting.com::a89b2bc5-8cbc-45b5-bc1a-09efa5374d38" providerId="AD" clId="Web-{8CB8667F-CA16-4413-AEB5-4455223A8BA1}" dt="2021-05-10T13:14:11.975" v="1"/>
        <pc:sldMkLst>
          <pc:docMk/>
          <pc:sldMk cId="2931905130" sldId="2076137544"/>
        </pc:sldMkLst>
      </pc:sldChg>
      <pc:sldChg chg="mod modShow">
        <pc:chgData name="Emily Mancini" userId="S::emily.mancini@sympraxisconsulting.com::a89b2bc5-8cbc-45b5-bc1a-09efa5374d38" providerId="AD" clId="Web-{8CB8667F-CA16-4413-AEB5-4455223A8BA1}" dt="2021-05-10T13:14:05.303" v="0"/>
        <pc:sldMkLst>
          <pc:docMk/>
          <pc:sldMk cId="3379274138" sldId="2076137549"/>
        </pc:sldMkLst>
      </pc:sldChg>
    </pc:docChg>
  </pc:docChgLst>
  <pc:docChgLst>
    <pc:chgData name="Marc Anderson" userId="S::marc.anderson@sympraxisconsulting.com::773dbba9-beed-4b85-8e2f-1f30db739b2b" providerId="AD" clId="Web-{D737D695-F326-4124-8028-198960049336}"/>
    <pc:docChg chg="modSld">
      <pc:chgData name="Marc Anderson" userId="S::marc.anderson@sympraxisconsulting.com::773dbba9-beed-4b85-8e2f-1f30db739b2b" providerId="AD" clId="Web-{D737D695-F326-4124-8028-198960049336}" dt="2021-03-30T21:05:23.877" v="49" actId="20577"/>
      <pc:docMkLst>
        <pc:docMk/>
      </pc:docMkLst>
      <pc:sldChg chg="modSp">
        <pc:chgData name="Marc Anderson" userId="S::marc.anderson@sympraxisconsulting.com::773dbba9-beed-4b85-8e2f-1f30db739b2b" providerId="AD" clId="Web-{D737D695-F326-4124-8028-198960049336}" dt="2021-03-30T21:05:23.877" v="49" actId="20577"/>
        <pc:sldMkLst>
          <pc:docMk/>
          <pc:sldMk cId="287163252" sldId="1567"/>
        </pc:sldMkLst>
        <pc:spChg chg="mod">
          <ac:chgData name="Marc Anderson" userId="S::marc.anderson@sympraxisconsulting.com::773dbba9-beed-4b85-8e2f-1f30db739b2b" providerId="AD" clId="Web-{D737D695-F326-4124-8028-198960049336}" dt="2021-03-30T21:05:23.877" v="49" actId="20577"/>
          <ac:spMkLst>
            <pc:docMk/>
            <pc:sldMk cId="287163252" sldId="1567"/>
            <ac:spMk id="8" creationId="{00000000-0000-0000-0000-000000000000}"/>
          </ac:spMkLst>
        </pc:spChg>
      </pc:sldChg>
    </pc:docChg>
  </pc:docChgLst>
  <pc:docChgLst>
    <pc:chgData name="Simon" userId="51daab4f-8403-4959-818b-1ed8b2e0b457" providerId="ADAL" clId="{65A9D0BB-B245-4933-8687-7514B1DF379A}"/>
    <pc:docChg chg="custSel addSld modSld modSection">
      <pc:chgData name="Simon" userId="51daab4f-8403-4959-818b-1ed8b2e0b457" providerId="ADAL" clId="{65A9D0BB-B245-4933-8687-7514B1DF379A}" dt="2021-03-30T14:54:45.062" v="542" actId="26606"/>
      <pc:docMkLst>
        <pc:docMk/>
      </pc:docMkLst>
      <pc:sldChg chg="addSp modSp mod">
        <pc:chgData name="Simon" userId="51daab4f-8403-4959-818b-1ed8b2e0b457" providerId="ADAL" clId="{65A9D0BB-B245-4933-8687-7514B1DF379A}" dt="2021-03-30T14:48:43.252" v="402" actId="1035"/>
        <pc:sldMkLst>
          <pc:docMk/>
          <pc:sldMk cId="1193530258" sldId="274"/>
        </pc:sldMkLst>
        <pc:spChg chg="mod">
          <ac:chgData name="Simon" userId="51daab4f-8403-4959-818b-1ed8b2e0b457" providerId="ADAL" clId="{65A9D0BB-B245-4933-8687-7514B1DF379A}" dt="2021-03-30T14:47:28.300" v="362" actId="1035"/>
          <ac:spMkLst>
            <pc:docMk/>
            <pc:sldMk cId="1193530258" sldId="274"/>
            <ac:spMk id="21" creationId="{1AFD838D-4C2B-453F-9105-EBB2E6F5808B}"/>
          </ac:spMkLst>
        </pc:spChg>
        <pc:spChg chg="mod">
          <ac:chgData name="Simon" userId="51daab4f-8403-4959-818b-1ed8b2e0b457" providerId="ADAL" clId="{65A9D0BB-B245-4933-8687-7514B1DF379A}" dt="2021-03-30T14:47:35.505" v="376" actId="20577"/>
          <ac:spMkLst>
            <pc:docMk/>
            <pc:sldMk cId="1193530258" sldId="274"/>
            <ac:spMk id="25" creationId="{5B02499B-CC0D-45BD-BDA0-9EDECEBFCD3E}"/>
          </ac:spMkLst>
        </pc:spChg>
        <pc:spChg chg="mod">
          <ac:chgData name="Simon" userId="51daab4f-8403-4959-818b-1ed8b2e0b457" providerId="ADAL" clId="{65A9D0BB-B245-4933-8687-7514B1DF379A}" dt="2021-03-30T14:48:43.252" v="402" actId="1035"/>
          <ac:spMkLst>
            <pc:docMk/>
            <pc:sldMk cId="1193530258" sldId="274"/>
            <ac:spMk id="26" creationId="{6D55993C-E4EC-47E2-BC10-32EE77E99C9D}"/>
          </ac:spMkLst>
        </pc:spChg>
        <pc:spChg chg="mod">
          <ac:chgData name="Simon" userId="51daab4f-8403-4959-818b-1ed8b2e0b457" providerId="ADAL" clId="{65A9D0BB-B245-4933-8687-7514B1DF379A}" dt="2021-03-30T14:48:43.252" v="402" actId="1035"/>
          <ac:spMkLst>
            <pc:docMk/>
            <pc:sldMk cId="1193530258" sldId="274"/>
            <ac:spMk id="27" creationId="{A578C5A9-B354-42AE-84EC-AA0A62E80DD2}"/>
          </ac:spMkLst>
        </pc:spChg>
        <pc:spChg chg="mod">
          <ac:chgData name="Simon" userId="51daab4f-8403-4959-818b-1ed8b2e0b457" providerId="ADAL" clId="{65A9D0BB-B245-4933-8687-7514B1DF379A}" dt="2021-03-30T14:48:43.252" v="402" actId="1035"/>
          <ac:spMkLst>
            <pc:docMk/>
            <pc:sldMk cId="1193530258" sldId="274"/>
            <ac:spMk id="33" creationId="{FE0630F2-A66C-44CD-B75B-975A3A67A054}"/>
          </ac:spMkLst>
        </pc:spChg>
        <pc:spChg chg="add mod">
          <ac:chgData name="Simon" userId="51daab4f-8403-4959-818b-1ed8b2e0b457" providerId="ADAL" clId="{65A9D0BB-B245-4933-8687-7514B1DF379A}" dt="2021-03-30T14:47:50.610" v="378" actId="20577"/>
          <ac:spMkLst>
            <pc:docMk/>
            <pc:sldMk cId="1193530258" sldId="274"/>
            <ac:spMk id="34" creationId="{DF70E995-2975-45E9-B9B8-D521E993BD81}"/>
          </ac:spMkLst>
        </pc:spChg>
        <pc:spChg chg="add mod">
          <ac:chgData name="Simon" userId="51daab4f-8403-4959-818b-1ed8b2e0b457" providerId="ADAL" clId="{65A9D0BB-B245-4933-8687-7514B1DF379A}" dt="2021-03-30T14:47:28.300" v="362" actId="1035"/>
          <ac:spMkLst>
            <pc:docMk/>
            <pc:sldMk cId="1193530258" sldId="274"/>
            <ac:spMk id="35" creationId="{FB2B17E0-8061-426D-8D85-AB0B12E51805}"/>
          </ac:spMkLst>
        </pc:spChg>
        <pc:spChg chg="mod">
          <ac:chgData name="Simon" userId="51daab4f-8403-4959-818b-1ed8b2e0b457" providerId="ADAL" clId="{65A9D0BB-B245-4933-8687-7514B1DF379A}" dt="2021-03-30T14:48:43.252" v="402" actId="1035"/>
          <ac:spMkLst>
            <pc:docMk/>
            <pc:sldMk cId="1193530258" sldId="274"/>
            <ac:spMk id="36" creationId="{83493561-515E-4BFF-800A-0819A58E9A87}"/>
          </ac:spMkLst>
        </pc:spChg>
        <pc:spChg chg="add mod">
          <ac:chgData name="Simon" userId="51daab4f-8403-4959-818b-1ed8b2e0b457" providerId="ADAL" clId="{65A9D0BB-B245-4933-8687-7514B1DF379A}" dt="2021-03-30T14:47:22.136" v="335" actId="20577"/>
          <ac:spMkLst>
            <pc:docMk/>
            <pc:sldMk cId="1193530258" sldId="274"/>
            <ac:spMk id="37" creationId="{2033517C-0C2B-4EE0-8664-5E9391704638}"/>
          </ac:spMkLst>
        </pc:spChg>
        <pc:spChg chg="mod">
          <ac:chgData name="Simon" userId="51daab4f-8403-4959-818b-1ed8b2e0b457" providerId="ADAL" clId="{65A9D0BB-B245-4933-8687-7514B1DF379A}" dt="2021-03-30T14:47:46.528" v="377" actId="6549"/>
          <ac:spMkLst>
            <pc:docMk/>
            <pc:sldMk cId="1193530258" sldId="274"/>
            <ac:spMk id="73" creationId="{B3938402-29CD-4720-8A2D-DB9F06141D09}"/>
          </ac:spMkLst>
        </pc:spChg>
      </pc:sldChg>
      <pc:sldChg chg="modSp mod">
        <pc:chgData name="Simon" userId="51daab4f-8403-4959-818b-1ed8b2e0b457" providerId="ADAL" clId="{65A9D0BB-B245-4933-8687-7514B1DF379A}" dt="2021-03-30T14:42:04.107" v="276" actId="207"/>
        <pc:sldMkLst>
          <pc:docMk/>
          <pc:sldMk cId="2718318882" sldId="283"/>
        </pc:sldMkLst>
        <pc:graphicFrameChg chg="modGraphic">
          <ac:chgData name="Simon" userId="51daab4f-8403-4959-818b-1ed8b2e0b457" providerId="ADAL" clId="{65A9D0BB-B245-4933-8687-7514B1DF379A}" dt="2021-03-30T14:42:04.107" v="276" actId="207"/>
          <ac:graphicFrameMkLst>
            <pc:docMk/>
            <pc:sldMk cId="2718318882" sldId="283"/>
            <ac:graphicFrameMk id="7" creationId="{D5E3626A-6A82-4A79-B170-02F15727048B}"/>
          </ac:graphicFrameMkLst>
        </pc:graphicFrameChg>
      </pc:sldChg>
      <pc:sldChg chg="addSp modSp mod modAnim">
        <pc:chgData name="Simon" userId="51daab4f-8403-4959-818b-1ed8b2e0b457" providerId="ADAL" clId="{65A9D0BB-B245-4933-8687-7514B1DF379A}" dt="2021-03-30T14:51:20.833" v="435" actId="1076"/>
        <pc:sldMkLst>
          <pc:docMk/>
          <pc:sldMk cId="3379274138" sldId="2076137549"/>
        </pc:sldMkLst>
        <pc:spChg chg="mod">
          <ac:chgData name="Simon" userId="51daab4f-8403-4959-818b-1ed8b2e0b457" providerId="ADAL" clId="{65A9D0BB-B245-4933-8687-7514B1DF379A}" dt="2021-03-30T14:51:11.660" v="432" actId="20577"/>
          <ac:spMkLst>
            <pc:docMk/>
            <pc:sldMk cId="3379274138" sldId="2076137549"/>
            <ac:spMk id="2" creationId="{CD4FE767-DB01-4315-ABAF-CA8360AB9C77}"/>
          </ac:spMkLst>
        </pc:spChg>
        <pc:picChg chg="add mod">
          <ac:chgData name="Simon" userId="51daab4f-8403-4959-818b-1ed8b2e0b457" providerId="ADAL" clId="{65A9D0BB-B245-4933-8687-7514B1DF379A}" dt="2021-03-30T14:51:20.833" v="435" actId="1076"/>
          <ac:picMkLst>
            <pc:docMk/>
            <pc:sldMk cId="3379274138" sldId="2076137549"/>
            <ac:picMk id="4" creationId="{D339C7D2-EA70-4636-AE4A-AE37DA2B660E}"/>
          </ac:picMkLst>
        </pc:picChg>
      </pc:sldChg>
      <pc:sldChg chg="modSp mod">
        <pc:chgData name="Simon" userId="51daab4f-8403-4959-818b-1ed8b2e0b457" providerId="ADAL" clId="{65A9D0BB-B245-4933-8687-7514B1DF379A}" dt="2021-03-30T14:53:28.804" v="436" actId="313"/>
        <pc:sldMkLst>
          <pc:docMk/>
          <pc:sldMk cId="1200138921" sldId="2076137569"/>
        </pc:sldMkLst>
        <pc:spChg chg="mod">
          <ac:chgData name="Simon" userId="51daab4f-8403-4959-818b-1ed8b2e0b457" providerId="ADAL" clId="{65A9D0BB-B245-4933-8687-7514B1DF379A}" dt="2021-03-30T14:53:28.804" v="436" actId="313"/>
          <ac:spMkLst>
            <pc:docMk/>
            <pc:sldMk cId="1200138921" sldId="2076137569"/>
            <ac:spMk id="2" creationId="{CF9FE4CA-F8B0-4D86-905E-4F96CE6E70EA}"/>
          </ac:spMkLst>
        </pc:spChg>
      </pc:sldChg>
      <pc:sldChg chg="addSp delSp modSp new mod modClrScheme chgLayout">
        <pc:chgData name="Simon" userId="51daab4f-8403-4959-818b-1ed8b2e0b457" providerId="ADAL" clId="{65A9D0BB-B245-4933-8687-7514B1DF379A}" dt="2021-03-30T14:40:34.524" v="275" actId="20577"/>
        <pc:sldMkLst>
          <pc:docMk/>
          <pc:sldMk cId="2854257562" sldId="2076137570"/>
        </pc:sldMkLst>
        <pc:spChg chg="add mod">
          <ac:chgData name="Simon" userId="51daab4f-8403-4959-818b-1ed8b2e0b457" providerId="ADAL" clId="{65A9D0BB-B245-4933-8687-7514B1DF379A}" dt="2021-03-30T14:39:09.257" v="252" actId="26606"/>
          <ac:spMkLst>
            <pc:docMk/>
            <pc:sldMk cId="2854257562" sldId="2076137570"/>
            <ac:spMk id="2" creationId="{C8B1B15A-3F3F-414E-A9A8-55C198DCDEEA}"/>
          </ac:spMkLst>
        </pc:spChg>
        <pc:spChg chg="add del mod">
          <ac:chgData name="Simon" userId="51daab4f-8403-4959-818b-1ed8b2e0b457" providerId="ADAL" clId="{65A9D0BB-B245-4933-8687-7514B1DF379A}" dt="2021-03-30T14:39:09.257" v="252" actId="26606"/>
          <ac:spMkLst>
            <pc:docMk/>
            <pc:sldMk cId="2854257562" sldId="2076137570"/>
            <ac:spMk id="3" creationId="{104FFB99-FD2D-4935-BF7C-9D80990747E5}"/>
          </ac:spMkLst>
        </pc:spChg>
        <pc:graphicFrameChg chg="add mod">
          <ac:chgData name="Simon" userId="51daab4f-8403-4959-818b-1ed8b2e0b457" providerId="ADAL" clId="{65A9D0BB-B245-4933-8687-7514B1DF379A}" dt="2021-03-30T14:40:34.524" v="275" actId="20577"/>
          <ac:graphicFrameMkLst>
            <pc:docMk/>
            <pc:sldMk cId="2854257562" sldId="2076137570"/>
            <ac:graphicFrameMk id="5" creationId="{5A208A7B-0804-445D-9259-F4F63E29ABB5}"/>
          </ac:graphicFrameMkLst>
        </pc:graphicFrameChg>
      </pc:sldChg>
      <pc:sldChg chg="addSp delSp modSp new mod">
        <pc:chgData name="Simon" userId="51daab4f-8403-4959-818b-1ed8b2e0b457" providerId="ADAL" clId="{65A9D0BB-B245-4933-8687-7514B1DF379A}" dt="2021-03-30T14:54:45.062" v="542" actId="26606"/>
        <pc:sldMkLst>
          <pc:docMk/>
          <pc:sldMk cId="2993969959" sldId="2076137571"/>
        </pc:sldMkLst>
        <pc:spChg chg="mod">
          <ac:chgData name="Simon" userId="51daab4f-8403-4959-818b-1ed8b2e0b457" providerId="ADAL" clId="{65A9D0BB-B245-4933-8687-7514B1DF379A}" dt="2021-03-30T14:54:45.062" v="542" actId="26606"/>
          <ac:spMkLst>
            <pc:docMk/>
            <pc:sldMk cId="2993969959" sldId="2076137571"/>
            <ac:spMk id="2" creationId="{E6BC368C-2BF5-4E2D-BDDA-21030039481B}"/>
          </ac:spMkLst>
        </pc:spChg>
        <pc:spChg chg="del">
          <ac:chgData name="Simon" userId="51daab4f-8403-4959-818b-1ed8b2e0b457" providerId="ADAL" clId="{65A9D0BB-B245-4933-8687-7514B1DF379A}" dt="2021-03-30T14:54:05.384" v="501" actId="478"/>
          <ac:spMkLst>
            <pc:docMk/>
            <pc:sldMk cId="2993969959" sldId="2076137571"/>
            <ac:spMk id="3" creationId="{5ADB4F7D-B9A3-42B9-B0D5-0B000EB4CFA8}"/>
          </ac:spMkLst>
        </pc:spChg>
        <pc:spChg chg="add del mod">
          <ac:chgData name="Simon" userId="51daab4f-8403-4959-818b-1ed8b2e0b457" providerId="ADAL" clId="{65A9D0BB-B245-4933-8687-7514B1DF379A}" dt="2021-03-30T14:54:45.062" v="542" actId="26606"/>
          <ac:spMkLst>
            <pc:docMk/>
            <pc:sldMk cId="2993969959" sldId="2076137571"/>
            <ac:spMk id="4" creationId="{7498DA5B-5664-48CC-9F6D-5C52A5AC1D22}"/>
          </ac:spMkLst>
        </pc:spChg>
        <pc:graphicFrameChg chg="add">
          <ac:chgData name="Simon" userId="51daab4f-8403-4959-818b-1ed8b2e0b457" providerId="ADAL" clId="{65A9D0BB-B245-4933-8687-7514B1DF379A}" dt="2021-03-30T14:54:45.062" v="542" actId="26606"/>
          <ac:graphicFrameMkLst>
            <pc:docMk/>
            <pc:sldMk cId="2993969959" sldId="2076137571"/>
            <ac:graphicFrameMk id="6" creationId="{75E265DF-2E4F-42B3-B615-C1EFB2061CD9}"/>
          </ac:graphicFrameMkLst>
        </pc:graphicFrameChg>
      </pc:sldChg>
    </pc:docChg>
  </pc:docChgLst>
  <pc:docChgLst>
    <pc:chgData name="Simon Doy" userId="S::simon_ithink365.co.uk#ext#@sympraxis.onmicrosoft.com::46e65575-75ce-46d2-a5d1-9d0f49de8008" providerId="AD" clId="Web-{015BB99F-F0F7-C000-14DC-84F6A579C56D}"/>
    <pc:docChg chg="modSld">
      <pc:chgData name="Simon Doy" userId="S::simon_ithink365.co.uk#ext#@sympraxis.onmicrosoft.com::46e65575-75ce-46d2-a5d1-9d0f49de8008" providerId="AD" clId="Web-{015BB99F-F0F7-C000-14DC-84F6A579C56D}" dt="2021-03-30T14:55:13.093" v="261"/>
      <pc:docMkLst>
        <pc:docMk/>
      </pc:docMkLst>
      <pc:sldChg chg="modNotes">
        <pc:chgData name="Simon Doy" userId="S::simon_ithink365.co.uk#ext#@sympraxis.onmicrosoft.com::46e65575-75ce-46d2-a5d1-9d0f49de8008" providerId="AD" clId="Web-{015BB99F-F0F7-C000-14DC-84F6A579C56D}" dt="2021-03-30T14:53:55.169" v="219"/>
        <pc:sldMkLst>
          <pc:docMk/>
          <pc:sldMk cId="3492449431" sldId="2076137565"/>
        </pc:sldMkLst>
      </pc:sldChg>
      <pc:sldChg chg="modSp modNotes">
        <pc:chgData name="Simon Doy" userId="S::simon_ithink365.co.uk#ext#@sympraxis.onmicrosoft.com::46e65575-75ce-46d2-a5d1-9d0f49de8008" providerId="AD" clId="Web-{015BB99F-F0F7-C000-14DC-84F6A579C56D}" dt="2021-03-30T14:53:27.278" v="176"/>
        <pc:sldMkLst>
          <pc:docMk/>
          <pc:sldMk cId="1769307882" sldId="2076137566"/>
        </pc:sldMkLst>
        <pc:spChg chg="mod">
          <ac:chgData name="Simon Doy" userId="S::simon_ithink365.co.uk#ext#@sympraxis.onmicrosoft.com::46e65575-75ce-46d2-a5d1-9d0f49de8008" providerId="AD" clId="Web-{015BB99F-F0F7-C000-14DC-84F6A579C56D}" dt="2021-03-30T14:34:50.862" v="38" actId="20577"/>
          <ac:spMkLst>
            <pc:docMk/>
            <pc:sldMk cId="1769307882" sldId="2076137566"/>
            <ac:spMk id="2" creationId="{FAAD1D5E-7BF4-42DE-B3B3-2932AB2E3450}"/>
          </ac:spMkLst>
        </pc:spChg>
      </pc:sldChg>
      <pc:sldChg chg="addSp delSp modSp">
        <pc:chgData name="Simon Doy" userId="S::simon_ithink365.co.uk#ext#@sympraxis.onmicrosoft.com::46e65575-75ce-46d2-a5d1-9d0f49de8008" providerId="AD" clId="Web-{015BB99F-F0F7-C000-14DC-84F6A579C56D}" dt="2021-03-30T14:43:57.640" v="160" actId="20577"/>
        <pc:sldMkLst>
          <pc:docMk/>
          <pc:sldMk cId="1544845063" sldId="2076137567"/>
        </pc:sldMkLst>
        <pc:spChg chg="mod">
          <ac:chgData name="Simon Doy" userId="S::simon_ithink365.co.uk#ext#@sympraxis.onmicrosoft.com::46e65575-75ce-46d2-a5d1-9d0f49de8008" providerId="AD" clId="Web-{015BB99F-F0F7-C000-14DC-84F6A579C56D}" dt="2021-03-30T14:35:05.894" v="39" actId="20577"/>
          <ac:spMkLst>
            <pc:docMk/>
            <pc:sldMk cId="1544845063" sldId="2076137567"/>
            <ac:spMk id="2" creationId="{0FE0D496-BCF7-4F9A-8BAC-4EBFA916AEB0}"/>
          </ac:spMkLst>
        </pc:spChg>
        <pc:spChg chg="add del">
          <ac:chgData name="Simon Doy" userId="S::simon_ithink365.co.uk#ext#@sympraxis.onmicrosoft.com::46e65575-75ce-46d2-a5d1-9d0f49de8008" providerId="AD" clId="Web-{015BB99F-F0F7-C000-14DC-84F6A579C56D}" dt="2021-03-30T14:35:10.487" v="41"/>
          <ac:spMkLst>
            <pc:docMk/>
            <pc:sldMk cId="1544845063" sldId="2076137567"/>
            <ac:spMk id="3" creationId="{400480D6-C318-4131-B7D1-CB0ECD1AC377}"/>
          </ac:spMkLst>
        </pc:spChg>
        <pc:spChg chg="add mod">
          <ac:chgData name="Simon Doy" userId="S::simon_ithink365.co.uk#ext#@sympraxis.onmicrosoft.com::46e65575-75ce-46d2-a5d1-9d0f49de8008" providerId="AD" clId="Web-{015BB99F-F0F7-C000-14DC-84F6A579C56D}" dt="2021-03-30T14:43:57.640" v="160" actId="20577"/>
          <ac:spMkLst>
            <pc:docMk/>
            <pc:sldMk cId="1544845063" sldId="2076137567"/>
            <ac:spMk id="4" creationId="{CBB5DF5B-9499-4755-A454-7BE89730BA9A}"/>
          </ac:spMkLst>
        </pc:spChg>
      </pc:sldChg>
      <pc:sldChg chg="addSp modSp">
        <pc:chgData name="Simon Doy" userId="S::simon_ithink365.co.uk#ext#@sympraxis.onmicrosoft.com::46e65575-75ce-46d2-a5d1-9d0f49de8008" providerId="AD" clId="Web-{015BB99F-F0F7-C000-14DC-84F6A579C56D}" dt="2021-03-30T14:43:44.436" v="159" actId="20577"/>
        <pc:sldMkLst>
          <pc:docMk/>
          <pc:sldMk cId="1046033229" sldId="2076137568"/>
        </pc:sldMkLst>
        <pc:spChg chg="add mod">
          <ac:chgData name="Simon Doy" userId="S::simon_ithink365.co.uk#ext#@sympraxis.onmicrosoft.com::46e65575-75ce-46d2-a5d1-9d0f49de8008" providerId="AD" clId="Web-{015BB99F-F0F7-C000-14DC-84F6A579C56D}" dt="2021-03-30T14:43:44.436" v="159" actId="20577"/>
          <ac:spMkLst>
            <pc:docMk/>
            <pc:sldMk cId="1046033229" sldId="2076137568"/>
            <ac:spMk id="2" creationId="{EAD09F8E-AC51-4234-A877-F68F8DA1DA1B}"/>
          </ac:spMkLst>
        </pc:spChg>
      </pc:sldChg>
      <pc:sldChg chg="addSp modSp modNotes">
        <pc:chgData name="Simon Doy" userId="S::simon_ithink365.co.uk#ext#@sympraxis.onmicrosoft.com::46e65575-75ce-46d2-a5d1-9d0f49de8008" providerId="AD" clId="Web-{015BB99F-F0F7-C000-14DC-84F6A579C56D}" dt="2021-03-30T14:55:13.093" v="261"/>
        <pc:sldMkLst>
          <pc:docMk/>
          <pc:sldMk cId="1200138921" sldId="2076137569"/>
        </pc:sldMkLst>
        <pc:spChg chg="add mod">
          <ac:chgData name="Simon Doy" userId="S::simon_ithink365.co.uk#ext#@sympraxis.onmicrosoft.com::46e65575-75ce-46d2-a5d1-9d0f49de8008" providerId="AD" clId="Web-{015BB99F-F0F7-C000-14DC-84F6A579C56D}" dt="2021-03-30T14:43:32.702" v="158" actId="20577"/>
          <ac:spMkLst>
            <pc:docMk/>
            <pc:sldMk cId="1200138921" sldId="2076137569"/>
            <ac:spMk id="2" creationId="{CF9FE4CA-F8B0-4D86-905E-4F96CE6E70EA}"/>
          </ac:spMkLst>
        </pc:spChg>
      </pc:sldChg>
    </pc:docChg>
  </pc:docChgLst>
  <pc:docChgLst>
    <pc:chgData name="Emily Mancini" userId="S::emily.mancini@sympraxisconsulting.com::a89b2bc5-8cbc-45b5-bc1a-09efa5374d38" providerId="AD" clId="Web-{A238CA13-E38B-43FB-9920-4A0FAE97B297}"/>
    <pc:docChg chg="modSld">
      <pc:chgData name="Emily Mancini" userId="S::emily.mancini@sympraxisconsulting.com::a89b2bc5-8cbc-45b5-bc1a-09efa5374d38" providerId="AD" clId="Web-{A238CA13-E38B-43FB-9920-4A0FAE97B297}" dt="2021-04-09T12:24:26.743" v="3"/>
      <pc:docMkLst>
        <pc:docMk/>
      </pc:docMkLst>
      <pc:sldChg chg="modSp">
        <pc:chgData name="Emily Mancini" userId="S::emily.mancini@sympraxisconsulting.com::a89b2bc5-8cbc-45b5-bc1a-09efa5374d38" providerId="AD" clId="Web-{A238CA13-E38B-43FB-9920-4A0FAE97B297}" dt="2021-04-09T12:24:11.008" v="2" actId="20577"/>
        <pc:sldMkLst>
          <pc:docMk/>
          <pc:sldMk cId="1193530258" sldId="274"/>
        </pc:sldMkLst>
        <pc:spChg chg="mod">
          <ac:chgData name="Emily Mancini" userId="S::emily.mancini@sympraxisconsulting.com::a89b2bc5-8cbc-45b5-bc1a-09efa5374d38" providerId="AD" clId="Web-{A238CA13-E38B-43FB-9920-4A0FAE97B297}" dt="2021-04-09T12:24:11.008" v="2" actId="20577"/>
          <ac:spMkLst>
            <pc:docMk/>
            <pc:sldMk cId="1193530258" sldId="274"/>
            <ac:spMk id="36" creationId="{83493561-515E-4BFF-800A-0819A58E9A87}"/>
          </ac:spMkLst>
        </pc:spChg>
      </pc:sldChg>
      <pc:sldChg chg="modSp">
        <pc:chgData name="Emily Mancini" userId="S::emily.mancini@sympraxisconsulting.com::a89b2bc5-8cbc-45b5-bc1a-09efa5374d38" providerId="AD" clId="Web-{A238CA13-E38B-43FB-9920-4A0FAE97B297}" dt="2021-04-09T12:24:26.743" v="3"/>
        <pc:sldMkLst>
          <pc:docMk/>
          <pc:sldMk cId="3379274138" sldId="2076137549"/>
        </pc:sldMkLst>
        <pc:picChg chg="mod">
          <ac:chgData name="Emily Mancini" userId="S::emily.mancini@sympraxisconsulting.com::a89b2bc5-8cbc-45b5-bc1a-09efa5374d38" providerId="AD" clId="Web-{A238CA13-E38B-43FB-9920-4A0FAE97B297}" dt="2021-04-09T12:24:26.743" v="3"/>
          <ac:picMkLst>
            <pc:docMk/>
            <pc:sldMk cId="3379274138" sldId="2076137549"/>
            <ac:picMk id="4" creationId="{D339C7D2-EA70-4636-AE4A-AE37DA2B660E}"/>
          </ac:picMkLst>
        </pc:picChg>
      </pc:sldChg>
    </pc:docChg>
  </pc:docChgLst>
  <pc:docChgLst>
    <pc:chgData name="Simon Doy" userId="9a99c90f-1eaa-4f94-b9d3-74a6b3558ef6" providerId="ADAL" clId="{C630D991-7EE3-464F-9613-6440CC1C51B3}"/>
    <pc:docChg chg="custSel modSld">
      <pc:chgData name="Simon Doy" userId="9a99c90f-1eaa-4f94-b9d3-74a6b3558ef6" providerId="ADAL" clId="{C630D991-7EE3-464F-9613-6440CC1C51B3}" dt="2021-05-18T13:54:25.077" v="33" actId="6549"/>
      <pc:docMkLst>
        <pc:docMk/>
      </pc:docMkLst>
      <pc:sldChg chg="modSp mod">
        <pc:chgData name="Simon Doy" userId="9a99c90f-1eaa-4f94-b9d3-74a6b3558ef6" providerId="ADAL" clId="{C630D991-7EE3-464F-9613-6440CC1C51B3}" dt="2021-05-18T13:54:25.077" v="33" actId="6549"/>
        <pc:sldMkLst>
          <pc:docMk/>
          <pc:sldMk cId="2413339846" sldId="2076137565"/>
        </pc:sldMkLst>
        <pc:spChg chg="mod">
          <ac:chgData name="Simon Doy" userId="9a99c90f-1eaa-4f94-b9d3-74a6b3558ef6" providerId="ADAL" clId="{C630D991-7EE3-464F-9613-6440CC1C51B3}" dt="2021-05-18T13:54:25.077" v="33" actId="6549"/>
          <ac:spMkLst>
            <pc:docMk/>
            <pc:sldMk cId="2413339846" sldId="2076137565"/>
            <ac:spMk id="12" creationId="{A71574D6-D8D3-4CBB-8BAF-30E53F554B6A}"/>
          </ac:spMkLst>
        </pc:spChg>
      </pc:sldChg>
      <pc:sldChg chg="modAnim">
        <pc:chgData name="Simon Doy" userId="9a99c90f-1eaa-4f94-b9d3-74a6b3558ef6" providerId="ADAL" clId="{C630D991-7EE3-464F-9613-6440CC1C51B3}" dt="2021-05-17T13:11:57.505" v="17"/>
        <pc:sldMkLst>
          <pc:docMk/>
          <pc:sldMk cId="1761677770" sldId="2076137567"/>
        </pc:sldMkLst>
      </pc:sldChg>
      <pc:sldChg chg="addSp delSp modSp mod">
        <pc:chgData name="Simon Doy" userId="9a99c90f-1eaa-4f94-b9d3-74a6b3558ef6" providerId="ADAL" clId="{C630D991-7EE3-464F-9613-6440CC1C51B3}" dt="2021-05-17T13:18:19.885" v="26" actId="478"/>
        <pc:sldMkLst>
          <pc:docMk/>
          <pc:sldMk cId="3368751872" sldId="2076137572"/>
        </pc:sldMkLst>
        <pc:spChg chg="del">
          <ac:chgData name="Simon Doy" userId="9a99c90f-1eaa-4f94-b9d3-74a6b3558ef6" providerId="ADAL" clId="{C630D991-7EE3-464F-9613-6440CC1C51B3}" dt="2021-05-17T13:18:12.635" v="22" actId="478"/>
          <ac:spMkLst>
            <pc:docMk/>
            <pc:sldMk cId="3368751872" sldId="2076137572"/>
            <ac:spMk id="7" creationId="{339297A2-0961-4349-B6B7-D68BE9EFE2DC}"/>
          </ac:spMkLst>
        </pc:spChg>
        <pc:spChg chg="del">
          <ac:chgData name="Simon Doy" userId="9a99c90f-1eaa-4f94-b9d3-74a6b3558ef6" providerId="ADAL" clId="{C630D991-7EE3-464F-9613-6440CC1C51B3}" dt="2021-05-17T13:18:13.813" v="23" actId="478"/>
          <ac:spMkLst>
            <pc:docMk/>
            <pc:sldMk cId="3368751872" sldId="2076137572"/>
            <ac:spMk id="8" creationId="{C3FF20C4-DACD-4F89-9A2E-2A152240A746}"/>
          </ac:spMkLst>
        </pc:spChg>
        <pc:spChg chg="del">
          <ac:chgData name="Simon Doy" userId="9a99c90f-1eaa-4f94-b9d3-74a6b3558ef6" providerId="ADAL" clId="{C630D991-7EE3-464F-9613-6440CC1C51B3}" dt="2021-05-17T13:18:19.885" v="26" actId="478"/>
          <ac:spMkLst>
            <pc:docMk/>
            <pc:sldMk cId="3368751872" sldId="2076137572"/>
            <ac:spMk id="9" creationId="{5A740146-BDD8-4A9A-9A6F-AAD4983707CE}"/>
          </ac:spMkLst>
        </pc:spChg>
        <pc:spChg chg="del">
          <ac:chgData name="Simon Doy" userId="9a99c90f-1eaa-4f94-b9d3-74a6b3558ef6" providerId="ADAL" clId="{C630D991-7EE3-464F-9613-6440CC1C51B3}" dt="2021-05-17T13:18:10.985" v="21" actId="478"/>
          <ac:spMkLst>
            <pc:docMk/>
            <pc:sldMk cId="3368751872" sldId="2076137572"/>
            <ac:spMk id="12" creationId="{E96A1DB3-5AFD-418B-BA8D-A5BE23031B10}"/>
          </ac:spMkLst>
        </pc:spChg>
        <pc:spChg chg="del">
          <ac:chgData name="Simon Doy" userId="9a99c90f-1eaa-4f94-b9d3-74a6b3558ef6" providerId="ADAL" clId="{C630D991-7EE3-464F-9613-6440CC1C51B3}" dt="2021-05-17T13:18:15.028" v="24" actId="478"/>
          <ac:spMkLst>
            <pc:docMk/>
            <pc:sldMk cId="3368751872" sldId="2076137572"/>
            <ac:spMk id="13" creationId="{25CA7C33-ED7C-44DB-9940-1128147DC1E0}"/>
          </ac:spMkLst>
        </pc:spChg>
        <pc:spChg chg="del">
          <ac:chgData name="Simon Doy" userId="9a99c90f-1eaa-4f94-b9d3-74a6b3558ef6" providerId="ADAL" clId="{C630D991-7EE3-464F-9613-6440CC1C51B3}" dt="2021-05-17T13:18:18.090" v="25" actId="478"/>
          <ac:spMkLst>
            <pc:docMk/>
            <pc:sldMk cId="3368751872" sldId="2076137572"/>
            <ac:spMk id="14" creationId="{B1594E1E-55DD-4FEE-80B6-35ECE4D6CEC7}"/>
          </ac:spMkLst>
        </pc:spChg>
        <pc:spChg chg="add mod">
          <ac:chgData name="Simon Doy" userId="9a99c90f-1eaa-4f94-b9d3-74a6b3558ef6" providerId="ADAL" clId="{C630D991-7EE3-464F-9613-6440CC1C51B3}" dt="2021-05-17T13:18:10.985" v="21" actId="478"/>
          <ac:spMkLst>
            <pc:docMk/>
            <pc:sldMk cId="3368751872" sldId="2076137572"/>
            <ac:spMk id="16" creationId="{1041BB05-2A91-4A1B-ACBB-595A4C34B437}"/>
          </ac:spMkLst>
        </pc:spChg>
        <pc:spChg chg="add mod">
          <ac:chgData name="Simon Doy" userId="9a99c90f-1eaa-4f94-b9d3-74a6b3558ef6" providerId="ADAL" clId="{C630D991-7EE3-464F-9613-6440CC1C51B3}" dt="2021-05-17T13:18:15.028" v="24" actId="478"/>
          <ac:spMkLst>
            <pc:docMk/>
            <pc:sldMk cId="3368751872" sldId="2076137572"/>
            <ac:spMk id="18" creationId="{6CD87597-F2A8-4437-9EB2-70DF90A3E267}"/>
          </ac:spMkLst>
        </pc:spChg>
        <pc:spChg chg="add mod">
          <ac:chgData name="Simon Doy" userId="9a99c90f-1eaa-4f94-b9d3-74a6b3558ef6" providerId="ADAL" clId="{C630D991-7EE3-464F-9613-6440CC1C51B3}" dt="2021-05-17T13:18:18.090" v="25" actId="478"/>
          <ac:spMkLst>
            <pc:docMk/>
            <pc:sldMk cId="3368751872" sldId="2076137572"/>
            <ac:spMk id="20" creationId="{DA39D502-E977-4762-96E9-18188FBD5FA0}"/>
          </ac:spMkLst>
        </pc:spChg>
      </pc:sldChg>
      <pc:sldChg chg="addSp delSp modSp mod">
        <pc:chgData name="Simon Doy" userId="9a99c90f-1eaa-4f94-b9d3-74a6b3558ef6" providerId="ADAL" clId="{C630D991-7EE3-464F-9613-6440CC1C51B3}" dt="2021-05-17T13:18:50.577" v="32" actId="6549"/>
        <pc:sldMkLst>
          <pc:docMk/>
          <pc:sldMk cId="1491222577" sldId="2076137577"/>
        </pc:sldMkLst>
        <pc:spChg chg="del">
          <ac:chgData name="Simon Doy" userId="9a99c90f-1eaa-4f94-b9d3-74a6b3558ef6" providerId="ADAL" clId="{C630D991-7EE3-464F-9613-6440CC1C51B3}" dt="2021-05-17T13:18:39.546" v="28" actId="478"/>
          <ac:spMkLst>
            <pc:docMk/>
            <pc:sldMk cId="1491222577" sldId="2076137577"/>
            <ac:spMk id="7" creationId="{339297A2-0961-4349-B6B7-D68BE9EFE2DC}"/>
          </ac:spMkLst>
        </pc:spChg>
        <pc:spChg chg="del">
          <ac:chgData name="Simon Doy" userId="9a99c90f-1eaa-4f94-b9d3-74a6b3558ef6" providerId="ADAL" clId="{C630D991-7EE3-464F-9613-6440CC1C51B3}" dt="2021-05-17T13:18:46.965" v="30" actId="478"/>
          <ac:spMkLst>
            <pc:docMk/>
            <pc:sldMk cId="1491222577" sldId="2076137577"/>
            <ac:spMk id="8" creationId="{C3FF20C4-DACD-4F89-9A2E-2A152240A746}"/>
          </ac:spMkLst>
        </pc:spChg>
        <pc:spChg chg="del">
          <ac:chgData name="Simon Doy" userId="9a99c90f-1eaa-4f94-b9d3-74a6b3558ef6" providerId="ADAL" clId="{C630D991-7EE3-464F-9613-6440CC1C51B3}" dt="2021-05-17T13:18:48.800" v="31" actId="478"/>
          <ac:spMkLst>
            <pc:docMk/>
            <pc:sldMk cId="1491222577" sldId="2076137577"/>
            <ac:spMk id="9" creationId="{5A740146-BDD8-4A9A-9A6F-AAD4983707CE}"/>
          </ac:spMkLst>
        </pc:spChg>
        <pc:spChg chg="del">
          <ac:chgData name="Simon Doy" userId="9a99c90f-1eaa-4f94-b9d3-74a6b3558ef6" providerId="ADAL" clId="{C630D991-7EE3-464F-9613-6440CC1C51B3}" dt="2021-05-17T13:18:38.299" v="27" actId="478"/>
          <ac:spMkLst>
            <pc:docMk/>
            <pc:sldMk cId="1491222577" sldId="2076137577"/>
            <ac:spMk id="12" creationId="{E96A1DB3-5AFD-418B-BA8D-A5BE23031B10}"/>
          </ac:spMkLst>
        </pc:spChg>
        <pc:spChg chg="del">
          <ac:chgData name="Simon Doy" userId="9a99c90f-1eaa-4f94-b9d3-74a6b3558ef6" providerId="ADAL" clId="{C630D991-7EE3-464F-9613-6440CC1C51B3}" dt="2021-05-17T13:18:41.821" v="29" actId="478"/>
          <ac:spMkLst>
            <pc:docMk/>
            <pc:sldMk cId="1491222577" sldId="2076137577"/>
            <ac:spMk id="13" creationId="{25CA7C33-ED7C-44DB-9940-1128147DC1E0}"/>
          </ac:spMkLst>
        </pc:spChg>
        <pc:spChg chg="mod">
          <ac:chgData name="Simon Doy" userId="9a99c90f-1eaa-4f94-b9d3-74a6b3558ef6" providerId="ADAL" clId="{C630D991-7EE3-464F-9613-6440CC1C51B3}" dt="2021-05-17T13:18:50.577" v="32" actId="6549"/>
          <ac:spMkLst>
            <pc:docMk/>
            <pc:sldMk cId="1491222577" sldId="2076137577"/>
            <ac:spMk id="14" creationId="{B1594E1E-55DD-4FEE-80B6-35ECE4D6CEC7}"/>
          </ac:spMkLst>
        </pc:spChg>
        <pc:spChg chg="add mod">
          <ac:chgData name="Simon Doy" userId="9a99c90f-1eaa-4f94-b9d3-74a6b3558ef6" providerId="ADAL" clId="{C630D991-7EE3-464F-9613-6440CC1C51B3}" dt="2021-05-17T13:18:38.299" v="27" actId="478"/>
          <ac:spMkLst>
            <pc:docMk/>
            <pc:sldMk cId="1491222577" sldId="2076137577"/>
            <ac:spMk id="16" creationId="{F0E48E64-A5FC-43AD-8731-602A36468721}"/>
          </ac:spMkLst>
        </pc:spChg>
        <pc:spChg chg="add mod">
          <ac:chgData name="Simon Doy" userId="9a99c90f-1eaa-4f94-b9d3-74a6b3558ef6" providerId="ADAL" clId="{C630D991-7EE3-464F-9613-6440CC1C51B3}" dt="2021-05-17T13:18:41.821" v="29" actId="478"/>
          <ac:spMkLst>
            <pc:docMk/>
            <pc:sldMk cId="1491222577" sldId="2076137577"/>
            <ac:spMk id="18" creationId="{607CCC75-20C7-4929-AE6F-CEE6E1BBB911}"/>
          </ac:spMkLst>
        </pc:spChg>
      </pc:sldChg>
      <pc:sldChg chg="addSp delSp modSp mod">
        <pc:chgData name="Simon Doy" userId="9a99c90f-1eaa-4f94-b9d3-74a6b3558ef6" providerId="ADAL" clId="{C630D991-7EE3-464F-9613-6440CC1C51B3}" dt="2021-05-17T13:17:42.442" v="20" actId="478"/>
        <pc:sldMkLst>
          <pc:docMk/>
          <pc:sldMk cId="260844700" sldId="2076137579"/>
        </pc:sldMkLst>
        <pc:spChg chg="mod">
          <ac:chgData name="Simon Doy" userId="9a99c90f-1eaa-4f94-b9d3-74a6b3558ef6" providerId="ADAL" clId="{C630D991-7EE3-464F-9613-6440CC1C51B3}" dt="2021-05-17T13:17:24.685" v="18" actId="20577"/>
          <ac:spMkLst>
            <pc:docMk/>
            <pc:sldMk cId="260844700" sldId="2076137579"/>
            <ac:spMk id="5" creationId="{7E9A0A56-EE42-47FF-B875-C7779D901DAB}"/>
          </ac:spMkLst>
        </pc:spChg>
        <pc:spChg chg="del">
          <ac:chgData name="Simon Doy" userId="9a99c90f-1eaa-4f94-b9d3-74a6b3558ef6" providerId="ADAL" clId="{C630D991-7EE3-464F-9613-6440CC1C51B3}" dt="2021-05-17T13:17:42.442" v="20" actId="478"/>
          <ac:spMkLst>
            <pc:docMk/>
            <pc:sldMk cId="260844700" sldId="2076137579"/>
            <ac:spMk id="9" creationId="{5A740146-BDD8-4A9A-9A6F-AAD4983707CE}"/>
          </ac:spMkLst>
        </pc:spChg>
        <pc:spChg chg="del">
          <ac:chgData name="Simon Doy" userId="9a99c90f-1eaa-4f94-b9d3-74a6b3558ef6" providerId="ADAL" clId="{C630D991-7EE3-464F-9613-6440CC1C51B3}" dt="2021-05-17T13:17:40.282" v="19" actId="478"/>
          <ac:spMkLst>
            <pc:docMk/>
            <pc:sldMk cId="260844700" sldId="2076137579"/>
            <ac:spMk id="14" creationId="{B1594E1E-55DD-4FEE-80B6-35ECE4D6CEC7}"/>
          </ac:spMkLst>
        </pc:spChg>
        <pc:spChg chg="add mod">
          <ac:chgData name="Simon Doy" userId="9a99c90f-1eaa-4f94-b9d3-74a6b3558ef6" providerId="ADAL" clId="{C630D991-7EE3-464F-9613-6440CC1C51B3}" dt="2021-05-17T13:17:40.282" v="19" actId="478"/>
          <ac:spMkLst>
            <pc:docMk/>
            <pc:sldMk cId="260844700" sldId="2076137579"/>
            <ac:spMk id="16" creationId="{ADD1CDC4-0560-4F3B-8C81-BC37522FE35D}"/>
          </ac:spMkLst>
        </pc:spChg>
      </pc:sldChg>
    </pc:docChg>
  </pc:docChgLst>
  <pc:docChgLst>
    <pc:chgData name="Simon Hudson" userId="51daab4f-8403-4959-818b-1ed8b2e0b457" providerId="ADAL" clId="{8132DB15-B56A-43F3-B6AF-EED91766738E}"/>
    <pc:docChg chg="modSld sldOrd">
      <pc:chgData name="Simon Hudson" userId="51daab4f-8403-4959-818b-1ed8b2e0b457" providerId="ADAL" clId="{8132DB15-B56A-43F3-B6AF-EED91766738E}" dt="2021-04-27T19:00:55.133" v="15" actId="20577"/>
      <pc:docMkLst>
        <pc:docMk/>
      </pc:docMkLst>
      <pc:sldChg chg="modSp mod">
        <pc:chgData name="Simon Hudson" userId="51daab4f-8403-4959-818b-1ed8b2e0b457" providerId="ADAL" clId="{8132DB15-B56A-43F3-B6AF-EED91766738E}" dt="2021-04-27T19:00:55.133" v="15" actId="20577"/>
        <pc:sldMkLst>
          <pc:docMk/>
          <pc:sldMk cId="2718318882" sldId="283"/>
        </pc:sldMkLst>
        <pc:graphicFrameChg chg="modGraphic">
          <ac:chgData name="Simon Hudson" userId="51daab4f-8403-4959-818b-1ed8b2e0b457" providerId="ADAL" clId="{8132DB15-B56A-43F3-B6AF-EED91766738E}" dt="2021-04-27T19:00:55.133" v="15" actId="20577"/>
          <ac:graphicFrameMkLst>
            <pc:docMk/>
            <pc:sldMk cId="2718318882" sldId="283"/>
            <ac:graphicFrameMk id="7" creationId="{D5E3626A-6A82-4A79-B170-02F15727048B}"/>
          </ac:graphicFrameMkLst>
        </pc:graphicFrameChg>
      </pc:sldChg>
      <pc:sldChg chg="ord">
        <pc:chgData name="Simon Hudson" userId="51daab4f-8403-4959-818b-1ed8b2e0b457" providerId="ADAL" clId="{8132DB15-B56A-43F3-B6AF-EED91766738E}" dt="2021-04-20T15:11:45.334" v="1"/>
        <pc:sldMkLst>
          <pc:docMk/>
          <pc:sldMk cId="1903946924" sldId="2067"/>
        </pc:sldMkLst>
      </pc:sldChg>
      <pc:sldChg chg="ord">
        <pc:chgData name="Simon Hudson" userId="51daab4f-8403-4959-818b-1ed8b2e0b457" providerId="ADAL" clId="{8132DB15-B56A-43F3-B6AF-EED91766738E}" dt="2021-04-20T15:11:45.334" v="1"/>
        <pc:sldMkLst>
          <pc:docMk/>
          <pc:sldMk cId="1100327260" sldId="2076137546"/>
        </pc:sldMkLst>
      </pc:sldChg>
      <pc:sldChg chg="ord">
        <pc:chgData name="Simon Hudson" userId="51daab4f-8403-4959-818b-1ed8b2e0b457" providerId="ADAL" clId="{8132DB15-B56A-43F3-B6AF-EED91766738E}" dt="2021-04-20T15:11:45.334" v="1"/>
        <pc:sldMkLst>
          <pc:docMk/>
          <pc:sldMk cId="59991842" sldId="2076137564"/>
        </pc:sldMkLst>
      </pc:sldChg>
    </pc:docChg>
  </pc:docChgLst>
  <pc:docChgLst>
    <pc:chgData name="Emily Mancini" userId="S::emily.mancini@sympraxisconsulting.com::a89b2bc5-8cbc-45b5-bc1a-09efa5374d38" providerId="AD" clId="Web-{AB41FC94-35D9-42F9-9BBC-B9164E8DC252}"/>
    <pc:docChg chg="modSld sldOrd">
      <pc:chgData name="Emily Mancini" userId="S::emily.mancini@sympraxisconsulting.com::a89b2bc5-8cbc-45b5-bc1a-09efa5374d38" providerId="AD" clId="Web-{AB41FC94-35D9-42F9-9BBC-B9164E8DC252}" dt="2021-04-13T13:10:25.101" v="65" actId="20577"/>
      <pc:docMkLst>
        <pc:docMk/>
      </pc:docMkLst>
      <pc:sldChg chg="modSp">
        <pc:chgData name="Emily Mancini" userId="S::emily.mancini@sympraxisconsulting.com::a89b2bc5-8cbc-45b5-bc1a-09efa5374d38" providerId="AD" clId="Web-{AB41FC94-35D9-42F9-9BBC-B9164E8DC252}" dt="2021-04-13T13:10:25.101" v="65" actId="20577"/>
        <pc:sldMkLst>
          <pc:docMk/>
          <pc:sldMk cId="59991842" sldId="2076137564"/>
        </pc:sldMkLst>
        <pc:spChg chg="mod">
          <ac:chgData name="Emily Mancini" userId="S::emily.mancini@sympraxisconsulting.com::a89b2bc5-8cbc-45b5-bc1a-09efa5374d38" providerId="AD" clId="Web-{AB41FC94-35D9-42F9-9BBC-B9164E8DC252}" dt="2021-04-13T13:09:12.630" v="14" actId="20577"/>
          <ac:spMkLst>
            <pc:docMk/>
            <pc:sldMk cId="59991842" sldId="2076137564"/>
            <ac:spMk id="16" creationId="{DBE627C4-AD2C-4C6E-B809-BC8C9F3F0864}"/>
          </ac:spMkLst>
        </pc:spChg>
        <pc:spChg chg="mod">
          <ac:chgData name="Emily Mancini" userId="S::emily.mancini@sympraxisconsulting.com::a89b2bc5-8cbc-45b5-bc1a-09efa5374d38" providerId="AD" clId="Web-{AB41FC94-35D9-42F9-9BBC-B9164E8DC252}" dt="2021-04-13T13:10:25.101" v="65" actId="20577"/>
          <ac:spMkLst>
            <pc:docMk/>
            <pc:sldMk cId="59991842" sldId="2076137564"/>
            <ac:spMk id="17" creationId="{BEA14AEF-35D6-49BC-9DDA-09C17C45EC3D}"/>
          </ac:spMkLst>
        </pc:spChg>
      </pc:sldChg>
      <pc:sldChg chg="ord">
        <pc:chgData name="Emily Mancini" userId="S::emily.mancini@sympraxisconsulting.com::a89b2bc5-8cbc-45b5-bc1a-09efa5374d38" providerId="AD" clId="Web-{AB41FC94-35D9-42F9-9BBC-B9164E8DC252}" dt="2021-04-13T13:08:01.582" v="0"/>
        <pc:sldMkLst>
          <pc:docMk/>
          <pc:sldMk cId="2854257562" sldId="2076137570"/>
        </pc:sldMkLst>
      </pc:sldChg>
    </pc:docChg>
  </pc:docChgLst>
  <pc:docChgLst>
    <pc:chgData name="Simon" userId="S::simon_noviaconsulting.co.uk#ext#@sympraxis.onmicrosoft.com::cc455c63-1c50-4f13-9ae7-232a7b74e44b" providerId="AD" clId="Web-{95DCCEE0-D0B7-4A31-94DE-1ACC9E966EB0}"/>
    <pc:docChg chg="addSld modSld modSection">
      <pc:chgData name="Simon" userId="S::simon_noviaconsulting.co.uk#ext#@sympraxis.onmicrosoft.com::cc455c63-1c50-4f13-9ae7-232a7b74e44b" providerId="AD" clId="Web-{95DCCEE0-D0B7-4A31-94DE-1ACC9E966EB0}" dt="2021-05-04T15:22:04.010" v="2099" actId="20577"/>
      <pc:docMkLst>
        <pc:docMk/>
      </pc:docMkLst>
      <pc:sldChg chg="modSp">
        <pc:chgData name="Simon" userId="S::simon_noviaconsulting.co.uk#ext#@sympraxis.onmicrosoft.com::cc455c63-1c50-4f13-9ae7-232a7b74e44b" providerId="AD" clId="Web-{95DCCEE0-D0B7-4A31-94DE-1ACC9E966EB0}" dt="2021-05-04T15:15:34.110" v="1491" actId="20577"/>
        <pc:sldMkLst>
          <pc:docMk/>
          <pc:sldMk cId="2149060058" sldId="2076137570"/>
        </pc:sldMkLst>
        <pc:spChg chg="mod">
          <ac:chgData name="Simon" userId="S::simon_noviaconsulting.co.uk#ext#@sympraxis.onmicrosoft.com::cc455c63-1c50-4f13-9ae7-232a7b74e44b" providerId="AD" clId="Web-{95DCCEE0-D0B7-4A31-94DE-1ACC9E966EB0}" dt="2021-05-04T15:15:34.110" v="1491" actId="20577"/>
          <ac:spMkLst>
            <pc:docMk/>
            <pc:sldMk cId="2149060058" sldId="2076137570"/>
            <ac:spMk id="2" creationId="{97DE507C-F71D-4E5C-B9BF-F0758620E71C}"/>
          </ac:spMkLst>
        </pc:spChg>
      </pc:sldChg>
      <pc:sldChg chg="addSp delSp modSp new">
        <pc:chgData name="Simon" userId="S::simon_noviaconsulting.co.uk#ext#@sympraxis.onmicrosoft.com::cc455c63-1c50-4f13-9ae7-232a7b74e44b" providerId="AD" clId="Web-{95DCCEE0-D0B7-4A31-94DE-1ACC9E966EB0}" dt="2021-05-04T15:03:42.765" v="528" actId="14100"/>
        <pc:sldMkLst>
          <pc:docMk/>
          <pc:sldMk cId="3368751872" sldId="2076137572"/>
        </pc:sldMkLst>
        <pc:spChg chg="mod">
          <ac:chgData name="Simon" userId="S::simon_noviaconsulting.co.uk#ext#@sympraxis.onmicrosoft.com::cc455c63-1c50-4f13-9ae7-232a7b74e44b" providerId="AD" clId="Web-{95DCCEE0-D0B7-4A31-94DE-1ACC9E966EB0}" dt="2021-05-04T14:53:49.157" v="173" actId="20577"/>
          <ac:spMkLst>
            <pc:docMk/>
            <pc:sldMk cId="3368751872" sldId="2076137572"/>
            <ac:spMk id="2" creationId="{2FF0669B-6DA5-489A-955B-791CD7172663}"/>
          </ac:spMkLst>
        </pc:spChg>
        <pc:spChg chg="mod">
          <ac:chgData name="Simon" userId="S::simon_noviaconsulting.co.uk#ext#@sympraxis.onmicrosoft.com::cc455c63-1c50-4f13-9ae7-232a7b74e44b" providerId="AD" clId="Web-{95DCCEE0-D0B7-4A31-94DE-1ACC9E966EB0}" dt="2021-05-04T14:52:20.999" v="25" actId="20577"/>
          <ac:spMkLst>
            <pc:docMk/>
            <pc:sldMk cId="3368751872" sldId="2076137572"/>
            <ac:spMk id="3" creationId="{79E89E71-EC5A-4EE3-8997-B444C497ECF0}"/>
          </ac:spMkLst>
        </pc:spChg>
        <pc:spChg chg="mod">
          <ac:chgData name="Simon" userId="S::simon_noviaconsulting.co.uk#ext#@sympraxis.onmicrosoft.com::cc455c63-1c50-4f13-9ae7-232a7b74e44b" providerId="AD" clId="Web-{95DCCEE0-D0B7-4A31-94DE-1ACC9E966EB0}" dt="2021-05-04T14:52:35.234" v="58" actId="20577"/>
          <ac:spMkLst>
            <pc:docMk/>
            <pc:sldMk cId="3368751872" sldId="2076137572"/>
            <ac:spMk id="4" creationId="{47DBEDE5-75A8-486A-BA65-687A8C660513}"/>
          </ac:spMkLst>
        </pc:spChg>
        <pc:spChg chg="mod">
          <ac:chgData name="Simon" userId="S::simon_noviaconsulting.co.uk#ext#@sympraxis.onmicrosoft.com::cc455c63-1c50-4f13-9ae7-232a7b74e44b" providerId="AD" clId="Web-{95DCCEE0-D0B7-4A31-94DE-1ACC9E966EB0}" dt="2021-05-04T14:52:54.078" v="104" actId="20577"/>
          <ac:spMkLst>
            <pc:docMk/>
            <pc:sldMk cId="3368751872" sldId="2076137572"/>
            <ac:spMk id="5" creationId="{7E9A0A56-EE42-47FF-B875-C7779D901DAB}"/>
          </ac:spMkLst>
        </pc:spChg>
        <pc:spChg chg="mod">
          <ac:chgData name="Simon" userId="S::simon_noviaconsulting.co.uk#ext#@sympraxis.onmicrosoft.com::cc455c63-1c50-4f13-9ae7-232a7b74e44b" providerId="AD" clId="Web-{95DCCEE0-D0B7-4A31-94DE-1ACC9E966EB0}" dt="2021-05-04T14:53:34.423" v="172" actId="20577"/>
          <ac:spMkLst>
            <pc:docMk/>
            <pc:sldMk cId="3368751872" sldId="2076137572"/>
            <ac:spMk id="6" creationId="{42458446-9FFD-4C69-8925-8EB6CCD29890}"/>
          </ac:spMkLst>
        </pc:spChg>
        <pc:spChg chg="mod">
          <ac:chgData name="Simon" userId="S::simon_noviaconsulting.co.uk#ext#@sympraxis.onmicrosoft.com::cc455c63-1c50-4f13-9ae7-232a7b74e44b" providerId="AD" clId="Web-{95DCCEE0-D0B7-4A31-94DE-1ACC9E966EB0}" dt="2021-05-04T14:53:51.001" v="174" actId="20577"/>
          <ac:spMkLst>
            <pc:docMk/>
            <pc:sldMk cId="3368751872" sldId="2076137572"/>
            <ac:spMk id="10" creationId="{073CEE22-5BEA-4753-AFA9-D1B317E28651}"/>
          </ac:spMkLst>
        </pc:spChg>
        <pc:spChg chg="add del mod">
          <ac:chgData name="Simon" userId="S::simon_noviaconsulting.co.uk#ext#@sympraxis.onmicrosoft.com::cc455c63-1c50-4f13-9ae7-232a7b74e44b" providerId="AD" clId="Web-{95DCCEE0-D0B7-4A31-94DE-1ACC9E966EB0}" dt="2021-05-04T14:54:02.720" v="179" actId="20577"/>
          <ac:spMkLst>
            <pc:docMk/>
            <pc:sldMk cId="3368751872" sldId="2076137572"/>
            <ac:spMk id="11" creationId="{9876F91C-0946-4B1A-99F6-6E8A2C107C1E}"/>
          </ac:spMkLst>
        </pc:spChg>
        <pc:spChg chg="mod">
          <ac:chgData name="Simon" userId="S::simon_noviaconsulting.co.uk#ext#@sympraxis.onmicrosoft.com::cc455c63-1c50-4f13-9ae7-232a7b74e44b" providerId="AD" clId="Web-{95DCCEE0-D0B7-4A31-94DE-1ACC9E966EB0}" dt="2021-05-04T14:54:24.033" v="181" actId="20577"/>
          <ac:spMkLst>
            <pc:docMk/>
            <pc:sldMk cId="3368751872" sldId="2076137572"/>
            <ac:spMk id="12" creationId="{E96A1DB3-5AFD-418B-BA8D-A5BE23031B10}"/>
          </ac:spMkLst>
        </pc:spChg>
        <pc:spChg chg="mod">
          <ac:chgData name="Simon" userId="S::simon_noviaconsulting.co.uk#ext#@sympraxis.onmicrosoft.com::cc455c63-1c50-4f13-9ae7-232a7b74e44b" providerId="AD" clId="Web-{95DCCEE0-D0B7-4A31-94DE-1ACC9E966EB0}" dt="2021-05-04T14:54:25.096" v="182" actId="20577"/>
          <ac:spMkLst>
            <pc:docMk/>
            <pc:sldMk cId="3368751872" sldId="2076137572"/>
            <ac:spMk id="13" creationId="{25CA7C33-ED7C-44DB-9940-1128147DC1E0}"/>
          </ac:spMkLst>
        </pc:spChg>
        <pc:spChg chg="mod">
          <ac:chgData name="Simon" userId="S::simon_noviaconsulting.co.uk#ext#@sympraxis.onmicrosoft.com::cc455c63-1c50-4f13-9ae7-232a7b74e44b" providerId="AD" clId="Web-{95DCCEE0-D0B7-4A31-94DE-1ACC9E966EB0}" dt="2021-05-04T14:54:27.596" v="183" actId="20577"/>
          <ac:spMkLst>
            <pc:docMk/>
            <pc:sldMk cId="3368751872" sldId="2076137572"/>
            <ac:spMk id="14" creationId="{B1594E1E-55DD-4FEE-80B6-35ECE4D6CEC7}"/>
          </ac:spMkLst>
        </pc:spChg>
        <pc:spChg chg="add mod">
          <ac:chgData name="Simon" userId="S::simon_noviaconsulting.co.uk#ext#@sympraxis.onmicrosoft.com::cc455c63-1c50-4f13-9ae7-232a7b74e44b" providerId="AD" clId="Web-{95DCCEE0-D0B7-4A31-94DE-1ACC9E966EB0}" dt="2021-05-04T15:03:42.765" v="528" actId="14100"/>
          <ac:spMkLst>
            <pc:docMk/>
            <pc:sldMk cId="3368751872" sldId="2076137572"/>
            <ac:spMk id="28" creationId="{8F74C2F2-BB76-4A7B-BAB4-21F6CC59DDF2}"/>
          </ac:spMkLst>
        </pc:spChg>
        <pc:graphicFrameChg chg="add del mod ord modGraphic">
          <ac:chgData name="Simon" userId="S::simon_noviaconsulting.co.uk#ext#@sympraxis.onmicrosoft.com::cc455c63-1c50-4f13-9ae7-232a7b74e44b" providerId="AD" clId="Web-{95DCCEE0-D0B7-4A31-94DE-1ACC9E966EB0}" dt="2021-05-04T14:53:58.939" v="178"/>
          <ac:graphicFrameMkLst>
            <pc:docMk/>
            <pc:sldMk cId="3368751872" sldId="2076137572"/>
            <ac:graphicFrameMk id="15" creationId="{77EDE8CF-13B9-4BC5-8C13-BA6A5328297C}"/>
          </ac:graphicFrameMkLst>
        </pc:graphicFrameChg>
      </pc:sldChg>
      <pc:sldChg chg="addSp modSp">
        <pc:chgData name="Simon" userId="S::simon_noviaconsulting.co.uk#ext#@sympraxis.onmicrosoft.com::cc455c63-1c50-4f13-9ae7-232a7b74e44b" providerId="AD" clId="Web-{95DCCEE0-D0B7-4A31-94DE-1ACC9E966EB0}" dt="2021-05-04T15:18:39.146" v="1819" actId="20577"/>
        <pc:sldMkLst>
          <pc:docMk/>
          <pc:sldMk cId="1174172883" sldId="2076137573"/>
        </pc:sldMkLst>
        <pc:spChg chg="mod">
          <ac:chgData name="Simon" userId="S::simon_noviaconsulting.co.uk#ext#@sympraxis.onmicrosoft.com::cc455c63-1c50-4f13-9ae7-232a7b74e44b" providerId="AD" clId="Web-{95DCCEE0-D0B7-4A31-94DE-1ACC9E966EB0}" dt="2021-05-04T15:15:54.220" v="1503" actId="20577"/>
          <ac:spMkLst>
            <pc:docMk/>
            <pc:sldMk cId="1174172883" sldId="2076137573"/>
            <ac:spMk id="3" creationId="{79E89E71-EC5A-4EE3-8997-B444C497ECF0}"/>
          </ac:spMkLst>
        </pc:spChg>
        <pc:spChg chg="mod">
          <ac:chgData name="Simon" userId="S::simon_noviaconsulting.co.uk#ext#@sympraxis.onmicrosoft.com::cc455c63-1c50-4f13-9ae7-232a7b74e44b" providerId="AD" clId="Web-{95DCCEE0-D0B7-4A31-94DE-1ACC9E966EB0}" dt="2021-05-04T15:16:20.064" v="1557" actId="20577"/>
          <ac:spMkLst>
            <pc:docMk/>
            <pc:sldMk cId="1174172883" sldId="2076137573"/>
            <ac:spMk id="4" creationId="{47DBEDE5-75A8-486A-BA65-687A8C660513}"/>
          </ac:spMkLst>
        </pc:spChg>
        <pc:spChg chg="mod">
          <ac:chgData name="Simon" userId="S::simon_noviaconsulting.co.uk#ext#@sympraxis.onmicrosoft.com::cc455c63-1c50-4f13-9ae7-232a7b74e44b" providerId="AD" clId="Web-{95DCCEE0-D0B7-4A31-94DE-1ACC9E966EB0}" dt="2021-05-04T15:16:56.284" v="1622" actId="20577"/>
          <ac:spMkLst>
            <pc:docMk/>
            <pc:sldMk cId="1174172883" sldId="2076137573"/>
            <ac:spMk id="5" creationId="{7E9A0A56-EE42-47FF-B875-C7779D901DAB}"/>
          </ac:spMkLst>
        </pc:spChg>
        <pc:spChg chg="mod">
          <ac:chgData name="Simon" userId="S::simon_noviaconsulting.co.uk#ext#@sympraxis.onmicrosoft.com::cc455c63-1c50-4f13-9ae7-232a7b74e44b" providerId="AD" clId="Web-{95DCCEE0-D0B7-4A31-94DE-1ACC9E966EB0}" dt="2021-05-04T15:18:16.067" v="1770" actId="20577"/>
          <ac:spMkLst>
            <pc:docMk/>
            <pc:sldMk cId="1174172883" sldId="2076137573"/>
            <ac:spMk id="6" creationId="{42458446-9FFD-4C69-8925-8EB6CCD29890}"/>
          </ac:spMkLst>
        </pc:spChg>
        <pc:spChg chg="mod">
          <ac:chgData name="Simon" userId="S::simon_noviaconsulting.co.uk#ext#@sympraxis.onmicrosoft.com::cc455c63-1c50-4f13-9ae7-232a7b74e44b" providerId="AD" clId="Web-{95DCCEE0-D0B7-4A31-94DE-1ACC9E966EB0}" dt="2021-05-04T15:18:11.911" v="1767" actId="20577"/>
          <ac:spMkLst>
            <pc:docMk/>
            <pc:sldMk cId="1174172883" sldId="2076137573"/>
            <ac:spMk id="7" creationId="{339297A2-0961-4349-B6B7-D68BE9EFE2DC}"/>
          </ac:spMkLst>
        </pc:spChg>
        <pc:spChg chg="mod">
          <ac:chgData name="Simon" userId="S::simon_noviaconsulting.co.uk#ext#@sympraxis.onmicrosoft.com::cc455c63-1c50-4f13-9ae7-232a7b74e44b" providerId="AD" clId="Web-{95DCCEE0-D0B7-4A31-94DE-1ACC9E966EB0}" dt="2021-05-04T15:18:35.130" v="1818" actId="20577"/>
          <ac:spMkLst>
            <pc:docMk/>
            <pc:sldMk cId="1174172883" sldId="2076137573"/>
            <ac:spMk id="8" creationId="{C3FF20C4-DACD-4F89-9A2E-2A152240A746}"/>
          </ac:spMkLst>
        </pc:spChg>
        <pc:spChg chg="mod">
          <ac:chgData name="Simon" userId="S::simon_noviaconsulting.co.uk#ext#@sympraxis.onmicrosoft.com::cc455c63-1c50-4f13-9ae7-232a7b74e44b" providerId="AD" clId="Web-{95DCCEE0-D0B7-4A31-94DE-1ACC9E966EB0}" dt="2021-05-04T15:18:39.146" v="1819" actId="20577"/>
          <ac:spMkLst>
            <pc:docMk/>
            <pc:sldMk cId="1174172883" sldId="2076137573"/>
            <ac:spMk id="13" creationId="{25CA7C33-ED7C-44DB-9940-1128147DC1E0}"/>
          </ac:spMkLst>
        </pc:spChg>
        <pc:spChg chg="add mod">
          <ac:chgData name="Simon" userId="S::simon_noviaconsulting.co.uk#ext#@sympraxis.onmicrosoft.com::cc455c63-1c50-4f13-9ae7-232a7b74e44b" providerId="AD" clId="Web-{95DCCEE0-D0B7-4A31-94DE-1ACC9E966EB0}" dt="2021-05-04T15:15:57.236" v="1504" actId="20577"/>
          <ac:spMkLst>
            <pc:docMk/>
            <pc:sldMk cId="1174172883" sldId="2076137573"/>
            <ac:spMk id="15" creationId="{BA5E96E6-7F5E-42E6-877D-EC9233489D79}"/>
          </ac:spMkLst>
        </pc:spChg>
      </pc:sldChg>
      <pc:sldChg chg="addSp modSp add replId">
        <pc:chgData name="Simon" userId="S::simon_noviaconsulting.co.uk#ext#@sympraxis.onmicrosoft.com::cc455c63-1c50-4f13-9ae7-232a7b74e44b" providerId="AD" clId="Web-{95DCCEE0-D0B7-4A31-94DE-1ACC9E966EB0}" dt="2021-05-04T15:02:47.655" v="517" actId="20577"/>
        <pc:sldMkLst>
          <pc:docMk/>
          <pc:sldMk cId="1559724246" sldId="2076137574"/>
        </pc:sldMkLst>
        <pc:spChg chg="mod">
          <ac:chgData name="Simon" userId="S::simon_noviaconsulting.co.uk#ext#@sympraxis.onmicrosoft.com::cc455c63-1c50-4f13-9ae7-232a7b74e44b" providerId="AD" clId="Web-{95DCCEE0-D0B7-4A31-94DE-1ACC9E966EB0}" dt="2021-05-04T14:55:25.472" v="193" actId="20577"/>
          <ac:spMkLst>
            <pc:docMk/>
            <pc:sldMk cId="1559724246" sldId="2076137574"/>
            <ac:spMk id="3" creationId="{79E89E71-EC5A-4EE3-8997-B444C497ECF0}"/>
          </ac:spMkLst>
        </pc:spChg>
        <pc:spChg chg="mod">
          <ac:chgData name="Simon" userId="S::simon_noviaconsulting.co.uk#ext#@sympraxis.onmicrosoft.com::cc455c63-1c50-4f13-9ae7-232a7b74e44b" providerId="AD" clId="Web-{95DCCEE0-D0B7-4A31-94DE-1ACC9E966EB0}" dt="2021-05-04T15:02:47.655" v="517" actId="20577"/>
          <ac:spMkLst>
            <pc:docMk/>
            <pc:sldMk cId="1559724246" sldId="2076137574"/>
            <ac:spMk id="4" creationId="{47DBEDE5-75A8-486A-BA65-687A8C660513}"/>
          </ac:spMkLst>
        </pc:spChg>
        <pc:spChg chg="mod">
          <ac:chgData name="Simon" userId="S::simon_noviaconsulting.co.uk#ext#@sympraxis.onmicrosoft.com::cc455c63-1c50-4f13-9ae7-232a7b74e44b" providerId="AD" clId="Web-{95DCCEE0-D0B7-4A31-94DE-1ACC9E966EB0}" dt="2021-05-04T15:02:02.310" v="501" actId="20577"/>
          <ac:spMkLst>
            <pc:docMk/>
            <pc:sldMk cId="1559724246" sldId="2076137574"/>
            <ac:spMk id="5" creationId="{7E9A0A56-EE42-47FF-B875-C7779D901DAB}"/>
          </ac:spMkLst>
        </pc:spChg>
        <pc:spChg chg="mod">
          <ac:chgData name="Simon" userId="S::simon_noviaconsulting.co.uk#ext#@sympraxis.onmicrosoft.com::cc455c63-1c50-4f13-9ae7-232a7b74e44b" providerId="AD" clId="Web-{95DCCEE0-D0B7-4A31-94DE-1ACC9E966EB0}" dt="2021-05-04T15:00:13.807" v="307" actId="20577"/>
          <ac:spMkLst>
            <pc:docMk/>
            <pc:sldMk cId="1559724246" sldId="2076137574"/>
            <ac:spMk id="6" creationId="{42458446-9FFD-4C69-8925-8EB6CCD29890}"/>
          </ac:spMkLst>
        </pc:spChg>
        <pc:spChg chg="mod">
          <ac:chgData name="Simon" userId="S::simon_noviaconsulting.co.uk#ext#@sympraxis.onmicrosoft.com::cc455c63-1c50-4f13-9ae7-232a7b74e44b" providerId="AD" clId="Web-{95DCCEE0-D0B7-4A31-94DE-1ACC9E966EB0}" dt="2021-05-04T15:00:50.074" v="389" actId="20577"/>
          <ac:spMkLst>
            <pc:docMk/>
            <pc:sldMk cId="1559724246" sldId="2076137574"/>
            <ac:spMk id="7" creationId="{339297A2-0961-4349-B6B7-D68BE9EFE2DC}"/>
          </ac:spMkLst>
        </pc:spChg>
        <pc:spChg chg="mod">
          <ac:chgData name="Simon" userId="S::simon_noviaconsulting.co.uk#ext#@sympraxis.onmicrosoft.com::cc455c63-1c50-4f13-9ae7-232a7b74e44b" providerId="AD" clId="Web-{95DCCEE0-D0B7-4A31-94DE-1ACC9E966EB0}" dt="2021-05-04T15:01:28.403" v="449" actId="20577"/>
          <ac:spMkLst>
            <pc:docMk/>
            <pc:sldMk cId="1559724246" sldId="2076137574"/>
            <ac:spMk id="8" creationId="{C3FF20C4-DACD-4F89-9A2E-2A152240A746}"/>
          </ac:spMkLst>
        </pc:spChg>
        <pc:spChg chg="mod">
          <ac:chgData name="Simon" userId="S::simon_noviaconsulting.co.uk#ext#@sympraxis.onmicrosoft.com::cc455c63-1c50-4f13-9ae7-232a7b74e44b" providerId="AD" clId="Web-{95DCCEE0-D0B7-4A31-94DE-1ACC9E966EB0}" dt="2021-05-04T15:01:52.044" v="494" actId="20577"/>
          <ac:spMkLst>
            <pc:docMk/>
            <pc:sldMk cId="1559724246" sldId="2076137574"/>
            <ac:spMk id="9" creationId="{5A740146-BDD8-4A9A-9A6F-AAD4983707CE}"/>
          </ac:spMkLst>
        </pc:spChg>
        <pc:spChg chg="add mod">
          <ac:chgData name="Simon" userId="S::simon_noviaconsulting.co.uk#ext#@sympraxis.onmicrosoft.com::cc455c63-1c50-4f13-9ae7-232a7b74e44b" providerId="AD" clId="Web-{95DCCEE0-D0B7-4A31-94DE-1ACC9E966EB0}" dt="2021-05-04T15:02:45.029" v="513" actId="20577"/>
          <ac:spMkLst>
            <pc:docMk/>
            <pc:sldMk cId="1559724246" sldId="2076137574"/>
            <ac:spMk id="15" creationId="{78EB187C-6A83-4326-ABFE-7E39A6431C0A}"/>
          </ac:spMkLst>
        </pc:spChg>
      </pc:sldChg>
      <pc:sldChg chg="modSp add replId">
        <pc:chgData name="Simon" userId="S::simon_noviaconsulting.co.uk#ext#@sympraxis.onmicrosoft.com::cc455c63-1c50-4f13-9ae7-232a7b74e44b" providerId="AD" clId="Web-{95DCCEE0-D0B7-4A31-94DE-1ACC9E966EB0}" dt="2021-05-04T15:07:25.911" v="863" actId="20577"/>
        <pc:sldMkLst>
          <pc:docMk/>
          <pc:sldMk cId="1973891284" sldId="2076137576"/>
        </pc:sldMkLst>
        <pc:spChg chg="mod">
          <ac:chgData name="Simon" userId="S::simon_noviaconsulting.co.uk#ext#@sympraxis.onmicrosoft.com::cc455c63-1c50-4f13-9ae7-232a7b74e44b" providerId="AD" clId="Web-{95DCCEE0-D0B7-4A31-94DE-1ACC9E966EB0}" dt="2021-05-04T15:05:44.471" v="676" actId="20577"/>
          <ac:spMkLst>
            <pc:docMk/>
            <pc:sldMk cId="1973891284" sldId="2076137576"/>
            <ac:spMk id="4" creationId="{47DBEDE5-75A8-486A-BA65-687A8C660513}"/>
          </ac:spMkLst>
        </pc:spChg>
        <pc:spChg chg="mod">
          <ac:chgData name="Simon" userId="S::simon_noviaconsulting.co.uk#ext#@sympraxis.onmicrosoft.com::cc455c63-1c50-4f13-9ae7-232a7b74e44b" providerId="AD" clId="Web-{95DCCEE0-D0B7-4A31-94DE-1ACC9E966EB0}" dt="2021-05-04T15:05:38.018" v="673" actId="20577"/>
          <ac:spMkLst>
            <pc:docMk/>
            <pc:sldMk cId="1973891284" sldId="2076137576"/>
            <ac:spMk id="5" creationId="{7E9A0A56-EE42-47FF-B875-C7779D901DAB}"/>
          </ac:spMkLst>
        </pc:spChg>
        <pc:spChg chg="mod">
          <ac:chgData name="Simon" userId="S::simon_noviaconsulting.co.uk#ext#@sympraxis.onmicrosoft.com::cc455c63-1c50-4f13-9ae7-232a7b74e44b" providerId="AD" clId="Web-{95DCCEE0-D0B7-4A31-94DE-1ACC9E966EB0}" dt="2021-05-04T15:05:46.815" v="677" actId="20577"/>
          <ac:spMkLst>
            <pc:docMk/>
            <pc:sldMk cId="1973891284" sldId="2076137576"/>
            <ac:spMk id="6" creationId="{42458446-9FFD-4C69-8925-8EB6CCD29890}"/>
          </ac:spMkLst>
        </pc:spChg>
        <pc:spChg chg="mod">
          <ac:chgData name="Simon" userId="S::simon_noviaconsulting.co.uk#ext#@sympraxis.onmicrosoft.com::cc455c63-1c50-4f13-9ae7-232a7b74e44b" providerId="AD" clId="Web-{95DCCEE0-D0B7-4A31-94DE-1ACC9E966EB0}" dt="2021-05-04T15:06:35.488" v="740" actId="20577"/>
          <ac:spMkLst>
            <pc:docMk/>
            <pc:sldMk cId="1973891284" sldId="2076137576"/>
            <ac:spMk id="7" creationId="{339297A2-0961-4349-B6B7-D68BE9EFE2DC}"/>
          </ac:spMkLst>
        </pc:spChg>
        <pc:spChg chg="mod">
          <ac:chgData name="Simon" userId="S::simon_noviaconsulting.co.uk#ext#@sympraxis.onmicrosoft.com::cc455c63-1c50-4f13-9ae7-232a7b74e44b" providerId="AD" clId="Web-{95DCCEE0-D0B7-4A31-94DE-1ACC9E966EB0}" dt="2021-05-04T15:07:25.911" v="863" actId="20577"/>
          <ac:spMkLst>
            <pc:docMk/>
            <pc:sldMk cId="1973891284" sldId="2076137576"/>
            <ac:spMk id="8" creationId="{C3FF20C4-DACD-4F89-9A2E-2A152240A746}"/>
          </ac:spMkLst>
        </pc:spChg>
        <pc:spChg chg="mod">
          <ac:chgData name="Simon" userId="S::simon_noviaconsulting.co.uk#ext#@sympraxis.onmicrosoft.com::cc455c63-1c50-4f13-9ae7-232a7b74e44b" providerId="AD" clId="Web-{95DCCEE0-D0B7-4A31-94DE-1ACC9E966EB0}" dt="2021-05-04T15:04:14.125" v="534" actId="20577"/>
          <ac:spMkLst>
            <pc:docMk/>
            <pc:sldMk cId="1973891284" sldId="2076137576"/>
            <ac:spMk id="28" creationId="{8F74C2F2-BB76-4A7B-BAB4-21F6CC59DDF2}"/>
          </ac:spMkLst>
        </pc:spChg>
      </pc:sldChg>
      <pc:sldChg chg="modSp add replId">
        <pc:chgData name="Simon" userId="S::simon_noviaconsulting.co.uk#ext#@sympraxis.onmicrosoft.com::cc455c63-1c50-4f13-9ae7-232a7b74e44b" providerId="AD" clId="Web-{95DCCEE0-D0B7-4A31-94DE-1ACC9E966EB0}" dt="2021-05-04T15:09:50.180" v="1045" actId="20577"/>
        <pc:sldMkLst>
          <pc:docMk/>
          <pc:sldMk cId="1491222577" sldId="2076137577"/>
        </pc:sldMkLst>
        <pc:spChg chg="mod">
          <ac:chgData name="Simon" userId="S::simon_noviaconsulting.co.uk#ext#@sympraxis.onmicrosoft.com::cc455c63-1c50-4f13-9ae7-232a7b74e44b" providerId="AD" clId="Web-{95DCCEE0-D0B7-4A31-94DE-1ACC9E966EB0}" dt="2021-05-04T15:08:24.553" v="923" actId="20577"/>
          <ac:spMkLst>
            <pc:docMk/>
            <pc:sldMk cId="1491222577" sldId="2076137577"/>
            <ac:spMk id="4" creationId="{47DBEDE5-75A8-486A-BA65-687A8C660513}"/>
          </ac:spMkLst>
        </pc:spChg>
        <pc:spChg chg="mod">
          <ac:chgData name="Simon" userId="S::simon_noviaconsulting.co.uk#ext#@sympraxis.onmicrosoft.com::cc455c63-1c50-4f13-9ae7-232a7b74e44b" providerId="AD" clId="Web-{95DCCEE0-D0B7-4A31-94DE-1ACC9E966EB0}" dt="2021-05-04T15:09:12.617" v="1003" actId="20577"/>
          <ac:spMkLst>
            <pc:docMk/>
            <pc:sldMk cId="1491222577" sldId="2076137577"/>
            <ac:spMk id="5" creationId="{7E9A0A56-EE42-47FF-B875-C7779D901DAB}"/>
          </ac:spMkLst>
        </pc:spChg>
        <pc:spChg chg="mod">
          <ac:chgData name="Simon" userId="S::simon_noviaconsulting.co.uk#ext#@sympraxis.onmicrosoft.com::cc455c63-1c50-4f13-9ae7-232a7b74e44b" providerId="AD" clId="Web-{95DCCEE0-D0B7-4A31-94DE-1ACC9E966EB0}" dt="2021-05-04T15:09:38.555" v="1040" actId="20577"/>
          <ac:spMkLst>
            <pc:docMk/>
            <pc:sldMk cId="1491222577" sldId="2076137577"/>
            <ac:spMk id="6" creationId="{42458446-9FFD-4C69-8925-8EB6CCD29890}"/>
          </ac:spMkLst>
        </pc:spChg>
        <pc:spChg chg="mod">
          <ac:chgData name="Simon" userId="S::simon_noviaconsulting.co.uk#ext#@sympraxis.onmicrosoft.com::cc455c63-1c50-4f13-9ae7-232a7b74e44b" providerId="AD" clId="Web-{95DCCEE0-D0B7-4A31-94DE-1ACC9E966EB0}" dt="2021-05-04T15:09:46.727" v="1042" actId="20577"/>
          <ac:spMkLst>
            <pc:docMk/>
            <pc:sldMk cId="1491222577" sldId="2076137577"/>
            <ac:spMk id="7" creationId="{339297A2-0961-4349-B6B7-D68BE9EFE2DC}"/>
          </ac:spMkLst>
        </pc:spChg>
        <pc:spChg chg="mod">
          <ac:chgData name="Simon" userId="S::simon_noviaconsulting.co.uk#ext#@sympraxis.onmicrosoft.com::cc455c63-1c50-4f13-9ae7-232a7b74e44b" providerId="AD" clId="Web-{95DCCEE0-D0B7-4A31-94DE-1ACC9E966EB0}" dt="2021-05-04T15:09:49.774" v="1044" actId="20577"/>
          <ac:spMkLst>
            <pc:docMk/>
            <pc:sldMk cId="1491222577" sldId="2076137577"/>
            <ac:spMk id="8" creationId="{C3FF20C4-DACD-4F89-9A2E-2A152240A746}"/>
          </ac:spMkLst>
        </pc:spChg>
        <pc:spChg chg="mod">
          <ac:chgData name="Simon" userId="S::simon_noviaconsulting.co.uk#ext#@sympraxis.onmicrosoft.com::cc455c63-1c50-4f13-9ae7-232a7b74e44b" providerId="AD" clId="Web-{95DCCEE0-D0B7-4A31-94DE-1ACC9E966EB0}" dt="2021-05-04T15:09:50.180" v="1045" actId="20577"/>
          <ac:spMkLst>
            <pc:docMk/>
            <pc:sldMk cId="1491222577" sldId="2076137577"/>
            <ac:spMk id="9" creationId="{5A740146-BDD8-4A9A-9A6F-AAD4983707CE}"/>
          </ac:spMkLst>
        </pc:spChg>
        <pc:spChg chg="mod">
          <ac:chgData name="Simon" userId="S::simon_noviaconsulting.co.uk#ext#@sympraxis.onmicrosoft.com::cc455c63-1c50-4f13-9ae7-232a7b74e44b" providerId="AD" clId="Web-{95DCCEE0-D0B7-4A31-94DE-1ACC9E966EB0}" dt="2021-05-04T15:07:55.756" v="870" actId="14100"/>
          <ac:spMkLst>
            <pc:docMk/>
            <pc:sldMk cId="1491222577" sldId="2076137577"/>
            <ac:spMk id="28" creationId="{8F74C2F2-BB76-4A7B-BAB4-21F6CC59DDF2}"/>
          </ac:spMkLst>
        </pc:spChg>
      </pc:sldChg>
      <pc:sldChg chg="modSp add replId">
        <pc:chgData name="Simon" userId="S::simon_noviaconsulting.co.uk#ext#@sympraxis.onmicrosoft.com::cc455c63-1c50-4f13-9ae7-232a7b74e44b" providerId="AD" clId="Web-{95DCCEE0-D0B7-4A31-94DE-1ACC9E966EB0}" dt="2021-05-04T15:14:36.390" v="1451" actId="20577"/>
        <pc:sldMkLst>
          <pc:docMk/>
          <pc:sldMk cId="1881769177" sldId="2076137578"/>
        </pc:sldMkLst>
        <pc:spChg chg="mod">
          <ac:chgData name="Simon" userId="S::simon_noviaconsulting.co.uk#ext#@sympraxis.onmicrosoft.com::cc455c63-1c50-4f13-9ae7-232a7b74e44b" providerId="AD" clId="Web-{95DCCEE0-D0B7-4A31-94DE-1ACC9E966EB0}" dt="2021-05-04T15:14:36.390" v="1451" actId="20577"/>
          <ac:spMkLst>
            <pc:docMk/>
            <pc:sldMk cId="1881769177" sldId="2076137578"/>
            <ac:spMk id="4" creationId="{47DBEDE5-75A8-486A-BA65-687A8C660513}"/>
          </ac:spMkLst>
        </pc:spChg>
        <pc:spChg chg="mod">
          <ac:chgData name="Simon" userId="S::simon_noviaconsulting.co.uk#ext#@sympraxis.onmicrosoft.com::cc455c63-1c50-4f13-9ae7-232a7b74e44b" providerId="AD" clId="Web-{95DCCEE0-D0B7-4A31-94DE-1ACC9E966EB0}" dt="2021-05-04T15:11:31.167" v="1148" actId="20577"/>
          <ac:spMkLst>
            <pc:docMk/>
            <pc:sldMk cId="1881769177" sldId="2076137578"/>
            <ac:spMk id="5" creationId="{7E9A0A56-EE42-47FF-B875-C7779D901DAB}"/>
          </ac:spMkLst>
        </pc:spChg>
        <pc:spChg chg="mod">
          <ac:chgData name="Simon" userId="S::simon_noviaconsulting.co.uk#ext#@sympraxis.onmicrosoft.com::cc455c63-1c50-4f13-9ae7-232a7b74e44b" providerId="AD" clId="Web-{95DCCEE0-D0B7-4A31-94DE-1ACC9E966EB0}" dt="2021-05-04T15:12:01.324" v="1211" actId="20577"/>
          <ac:spMkLst>
            <pc:docMk/>
            <pc:sldMk cId="1881769177" sldId="2076137578"/>
            <ac:spMk id="6" creationId="{42458446-9FFD-4C69-8925-8EB6CCD29890}"/>
          </ac:spMkLst>
        </pc:spChg>
        <pc:spChg chg="mod">
          <ac:chgData name="Simon" userId="S::simon_noviaconsulting.co.uk#ext#@sympraxis.onmicrosoft.com::cc455c63-1c50-4f13-9ae7-232a7b74e44b" providerId="AD" clId="Web-{95DCCEE0-D0B7-4A31-94DE-1ACC9E966EB0}" dt="2021-05-04T15:12:57.247" v="1289" actId="20577"/>
          <ac:spMkLst>
            <pc:docMk/>
            <pc:sldMk cId="1881769177" sldId="2076137578"/>
            <ac:spMk id="7" creationId="{339297A2-0961-4349-B6B7-D68BE9EFE2DC}"/>
          </ac:spMkLst>
        </pc:spChg>
        <pc:spChg chg="mod">
          <ac:chgData name="Simon" userId="S::simon_noviaconsulting.co.uk#ext#@sympraxis.onmicrosoft.com::cc455c63-1c50-4f13-9ae7-232a7b74e44b" providerId="AD" clId="Web-{95DCCEE0-D0B7-4A31-94DE-1ACC9E966EB0}" dt="2021-05-04T15:14:00.124" v="1400" actId="20577"/>
          <ac:spMkLst>
            <pc:docMk/>
            <pc:sldMk cId="1881769177" sldId="2076137578"/>
            <ac:spMk id="8" creationId="{C3FF20C4-DACD-4F89-9A2E-2A152240A746}"/>
          </ac:spMkLst>
        </pc:spChg>
        <pc:spChg chg="mod">
          <ac:chgData name="Simon" userId="S::simon_noviaconsulting.co.uk#ext#@sympraxis.onmicrosoft.com::cc455c63-1c50-4f13-9ae7-232a7b74e44b" providerId="AD" clId="Web-{95DCCEE0-D0B7-4A31-94DE-1ACC9E966EB0}" dt="2021-05-04T15:14:26.984" v="1445" actId="20577"/>
          <ac:spMkLst>
            <pc:docMk/>
            <pc:sldMk cId="1881769177" sldId="2076137578"/>
            <ac:spMk id="9" creationId="{5A740146-BDD8-4A9A-9A6F-AAD4983707CE}"/>
          </ac:spMkLst>
        </pc:spChg>
        <pc:spChg chg="mod">
          <ac:chgData name="Simon" userId="S::simon_noviaconsulting.co.uk#ext#@sympraxis.onmicrosoft.com::cc455c63-1c50-4f13-9ae7-232a7b74e44b" providerId="AD" clId="Web-{95DCCEE0-D0B7-4A31-94DE-1ACC9E966EB0}" dt="2021-05-04T15:10:23.165" v="1052" actId="20577"/>
          <ac:spMkLst>
            <pc:docMk/>
            <pc:sldMk cId="1881769177" sldId="2076137578"/>
            <ac:spMk id="28" creationId="{8F74C2F2-BB76-4A7B-BAB4-21F6CC59DDF2}"/>
          </ac:spMkLst>
        </pc:spChg>
      </pc:sldChg>
      <pc:sldChg chg="modSp add replId">
        <pc:chgData name="Simon" userId="S::simon_noviaconsulting.co.uk#ext#@sympraxis.onmicrosoft.com::cc455c63-1c50-4f13-9ae7-232a7b74e44b" providerId="AD" clId="Web-{95DCCEE0-D0B7-4A31-94DE-1ACC9E966EB0}" dt="2021-05-04T15:22:04.010" v="2099" actId="20577"/>
        <pc:sldMkLst>
          <pc:docMk/>
          <pc:sldMk cId="260844700" sldId="2076137579"/>
        </pc:sldMkLst>
        <pc:spChg chg="mod">
          <ac:chgData name="Simon" userId="S::simon_noviaconsulting.co.uk#ext#@sympraxis.onmicrosoft.com::cc455c63-1c50-4f13-9ae7-232a7b74e44b" providerId="AD" clId="Web-{95DCCEE0-D0B7-4A31-94DE-1ACC9E966EB0}" dt="2021-05-04T15:19:22.147" v="1835" actId="20577"/>
          <ac:spMkLst>
            <pc:docMk/>
            <pc:sldMk cId="260844700" sldId="2076137579"/>
            <ac:spMk id="4" creationId="{47DBEDE5-75A8-486A-BA65-687A8C660513}"/>
          </ac:spMkLst>
        </pc:spChg>
        <pc:spChg chg="mod">
          <ac:chgData name="Simon" userId="S::simon_noviaconsulting.co.uk#ext#@sympraxis.onmicrosoft.com::cc455c63-1c50-4f13-9ae7-232a7b74e44b" providerId="AD" clId="Web-{95DCCEE0-D0B7-4A31-94DE-1ACC9E966EB0}" dt="2021-05-04T15:20:04.164" v="1902" actId="20577"/>
          <ac:spMkLst>
            <pc:docMk/>
            <pc:sldMk cId="260844700" sldId="2076137579"/>
            <ac:spMk id="5" creationId="{7E9A0A56-EE42-47FF-B875-C7779D901DAB}"/>
          </ac:spMkLst>
        </pc:spChg>
        <pc:spChg chg="mod">
          <ac:chgData name="Simon" userId="S::simon_noviaconsulting.co.uk#ext#@sympraxis.onmicrosoft.com::cc455c63-1c50-4f13-9ae7-232a7b74e44b" providerId="AD" clId="Web-{95DCCEE0-D0B7-4A31-94DE-1ACC9E966EB0}" dt="2021-05-04T15:21:12.540" v="2005" actId="20577"/>
          <ac:spMkLst>
            <pc:docMk/>
            <pc:sldMk cId="260844700" sldId="2076137579"/>
            <ac:spMk id="6" creationId="{42458446-9FFD-4C69-8925-8EB6CCD29890}"/>
          </ac:spMkLst>
        </pc:spChg>
        <pc:spChg chg="mod">
          <ac:chgData name="Simon" userId="S::simon_noviaconsulting.co.uk#ext#@sympraxis.onmicrosoft.com::cc455c63-1c50-4f13-9ae7-232a7b74e44b" providerId="AD" clId="Web-{95DCCEE0-D0B7-4A31-94DE-1ACC9E966EB0}" dt="2021-05-04T15:20:59.821" v="2001" actId="20577"/>
          <ac:spMkLst>
            <pc:docMk/>
            <pc:sldMk cId="260844700" sldId="2076137579"/>
            <ac:spMk id="7" creationId="{339297A2-0961-4349-B6B7-D68BE9EFE2DC}"/>
          </ac:spMkLst>
        </pc:spChg>
        <pc:spChg chg="mod">
          <ac:chgData name="Simon" userId="S::simon_noviaconsulting.co.uk#ext#@sympraxis.onmicrosoft.com::cc455c63-1c50-4f13-9ae7-232a7b74e44b" providerId="AD" clId="Web-{95DCCEE0-D0B7-4A31-94DE-1ACC9E966EB0}" dt="2021-05-04T15:22:04.010" v="2099" actId="20577"/>
          <ac:spMkLst>
            <pc:docMk/>
            <pc:sldMk cId="260844700" sldId="2076137579"/>
            <ac:spMk id="8" creationId="{C3FF20C4-DACD-4F89-9A2E-2A152240A746}"/>
          </ac:spMkLst>
        </pc:spChg>
        <pc:spChg chg="mod">
          <ac:chgData name="Simon" userId="S::simon_noviaconsulting.co.uk#ext#@sympraxis.onmicrosoft.com::cc455c63-1c50-4f13-9ae7-232a7b74e44b" providerId="AD" clId="Web-{95DCCEE0-D0B7-4A31-94DE-1ACC9E966EB0}" dt="2021-05-04T15:19:07.912" v="1827" actId="20577"/>
          <ac:spMkLst>
            <pc:docMk/>
            <pc:sldMk cId="260844700" sldId="2076137579"/>
            <ac:spMk id="28" creationId="{8F74C2F2-BB76-4A7B-BAB4-21F6CC59DDF2}"/>
          </ac:spMkLst>
        </pc:spChg>
      </pc:sldChg>
    </pc:docChg>
  </pc:docChgLst>
  <pc:docChgLst>
    <pc:chgData name="Simon" userId="S::simon_noviaconsulting.co.uk#ext#@sympraxis.onmicrosoft.com::cc455c63-1c50-4f13-9ae7-232a7b74e44b" providerId="AD" clId="Web-{A7BF0B29-6B8A-41D6-BE29-43594103D776}"/>
    <pc:docChg chg="modSld">
      <pc:chgData name="Simon" userId="S::simon_noviaconsulting.co.uk#ext#@sympraxis.onmicrosoft.com::cc455c63-1c50-4f13-9ae7-232a7b74e44b" providerId="AD" clId="Web-{A7BF0B29-6B8A-41D6-BE29-43594103D776}" dt="2021-04-06T14:31:35.298" v="350"/>
      <pc:docMkLst>
        <pc:docMk/>
      </pc:docMkLst>
      <pc:sldChg chg="modSp">
        <pc:chgData name="Simon" userId="S::simon_noviaconsulting.co.uk#ext#@sympraxis.onmicrosoft.com::cc455c63-1c50-4f13-9ae7-232a7b74e44b" providerId="AD" clId="Web-{A7BF0B29-6B8A-41D6-BE29-43594103D776}" dt="2021-04-06T14:26:48.548" v="163" actId="20577"/>
        <pc:sldMkLst>
          <pc:docMk/>
          <pc:sldMk cId="1314135209" sldId="2076137557"/>
        </pc:sldMkLst>
        <pc:spChg chg="mod">
          <ac:chgData name="Simon" userId="S::simon_noviaconsulting.co.uk#ext#@sympraxis.onmicrosoft.com::cc455c63-1c50-4f13-9ae7-232a7b74e44b" providerId="AD" clId="Web-{A7BF0B29-6B8A-41D6-BE29-43594103D776}" dt="2021-04-06T14:26:48.548" v="163" actId="20577"/>
          <ac:spMkLst>
            <pc:docMk/>
            <pc:sldMk cId="1314135209" sldId="2076137557"/>
            <ac:spMk id="3" creationId="{9399F171-27F3-4882-BAF8-610E26B3745F}"/>
          </ac:spMkLst>
        </pc:spChg>
      </pc:sldChg>
      <pc:sldChg chg="modNotes">
        <pc:chgData name="Simon" userId="S::simon_noviaconsulting.co.uk#ext#@sympraxis.onmicrosoft.com::cc455c63-1c50-4f13-9ae7-232a7b74e44b" providerId="AD" clId="Web-{A7BF0B29-6B8A-41D6-BE29-43594103D776}" dt="2021-04-06T14:30:36.251" v="248"/>
        <pc:sldMkLst>
          <pc:docMk/>
          <pc:sldMk cId="3492449431" sldId="2076137565"/>
        </pc:sldMkLst>
      </pc:sldChg>
      <pc:sldChg chg="modNotes">
        <pc:chgData name="Simon" userId="S::simon_noviaconsulting.co.uk#ext#@sympraxis.onmicrosoft.com::cc455c63-1c50-4f13-9ae7-232a7b74e44b" providerId="AD" clId="Web-{A7BF0B29-6B8A-41D6-BE29-43594103D776}" dt="2021-04-06T14:31:35.298" v="350"/>
        <pc:sldMkLst>
          <pc:docMk/>
          <pc:sldMk cId="1544845063" sldId="2076137567"/>
        </pc:sldMkLst>
      </pc:sldChg>
    </pc:docChg>
  </pc:docChgLst>
  <pc:docChgLst>
    <pc:chgData name="Marc Anderson" userId="773dbba9-beed-4b85-8e2f-1f30db739b2b" providerId="ADAL" clId="{D4FF2FAF-7FAC-4FC1-963D-A60E508FF48B}"/>
    <pc:docChg chg="undo custSel addSld modSld modSection">
      <pc:chgData name="Marc Anderson" userId="773dbba9-beed-4b85-8e2f-1f30db739b2b" providerId="ADAL" clId="{D4FF2FAF-7FAC-4FC1-963D-A60E508FF48B}" dt="2021-03-16T15:00:58.718" v="128" actId="20577"/>
      <pc:docMkLst>
        <pc:docMk/>
      </pc:docMkLst>
      <pc:sldChg chg="addSp delSp modSp mod">
        <pc:chgData name="Marc Anderson" userId="773dbba9-beed-4b85-8e2f-1f30db739b2b" providerId="ADAL" clId="{D4FF2FAF-7FAC-4FC1-963D-A60E508FF48B}" dt="2021-03-16T15:00:58.718" v="128" actId="20577"/>
        <pc:sldMkLst>
          <pc:docMk/>
          <pc:sldMk cId="2967945684" sldId="277"/>
        </pc:sldMkLst>
        <pc:spChg chg="mod">
          <ac:chgData name="Marc Anderson" userId="773dbba9-beed-4b85-8e2f-1f30db739b2b" providerId="ADAL" clId="{D4FF2FAF-7FAC-4FC1-963D-A60E508FF48B}" dt="2021-03-16T15:00:58.718" v="128" actId="20577"/>
          <ac:spMkLst>
            <pc:docMk/>
            <pc:sldMk cId="2967945684" sldId="277"/>
            <ac:spMk id="4" creationId="{A04E16D6-6682-4068-BF11-BA8E4E8E1BBC}"/>
          </ac:spMkLst>
        </pc:spChg>
        <pc:picChg chg="del">
          <ac:chgData name="Marc Anderson" userId="773dbba9-beed-4b85-8e2f-1f30db739b2b" providerId="ADAL" clId="{D4FF2FAF-7FAC-4FC1-963D-A60E508FF48B}" dt="2021-03-16T14:47:08.231" v="97" actId="478"/>
          <ac:picMkLst>
            <pc:docMk/>
            <pc:sldMk cId="2967945684" sldId="277"/>
            <ac:picMk id="3" creationId="{CFAE935C-2125-41A1-B4B3-5E446846D28B}"/>
          </ac:picMkLst>
        </pc:picChg>
        <pc:picChg chg="add mod">
          <ac:chgData name="Marc Anderson" userId="773dbba9-beed-4b85-8e2f-1f30db739b2b" providerId="ADAL" clId="{D4FF2FAF-7FAC-4FC1-963D-A60E508FF48B}" dt="2021-03-16T14:47:10.534" v="98" actId="1076"/>
          <ac:picMkLst>
            <pc:docMk/>
            <pc:sldMk cId="2967945684" sldId="277"/>
            <ac:picMk id="6" creationId="{8FE52AFD-FA28-48F5-9C59-03CAA72B7310}"/>
          </ac:picMkLst>
        </pc:picChg>
      </pc:sldChg>
      <pc:sldChg chg="modSp mod">
        <pc:chgData name="Marc Anderson" userId="773dbba9-beed-4b85-8e2f-1f30db739b2b" providerId="ADAL" clId="{D4FF2FAF-7FAC-4FC1-963D-A60E508FF48B}" dt="2021-03-16T14:12:13.788" v="9" actId="20577"/>
        <pc:sldMkLst>
          <pc:docMk/>
          <pc:sldMk cId="1962256798" sldId="2076137547"/>
        </pc:sldMkLst>
        <pc:spChg chg="mod">
          <ac:chgData name="Marc Anderson" userId="773dbba9-beed-4b85-8e2f-1f30db739b2b" providerId="ADAL" clId="{D4FF2FAF-7FAC-4FC1-963D-A60E508FF48B}" dt="2021-03-16T14:12:07.280" v="1" actId="20577"/>
          <ac:spMkLst>
            <pc:docMk/>
            <pc:sldMk cId="1962256798" sldId="2076137547"/>
            <ac:spMk id="3" creationId="{0D116426-41A1-442E-9AA2-65EA4DEA8A79}"/>
          </ac:spMkLst>
        </pc:spChg>
        <pc:spChg chg="mod">
          <ac:chgData name="Marc Anderson" userId="773dbba9-beed-4b85-8e2f-1f30db739b2b" providerId="ADAL" clId="{D4FF2FAF-7FAC-4FC1-963D-A60E508FF48B}" dt="2021-03-16T14:12:09.054" v="3" actId="20577"/>
          <ac:spMkLst>
            <pc:docMk/>
            <pc:sldMk cId="1962256798" sldId="2076137547"/>
            <ac:spMk id="10" creationId="{F6F8C227-DFB9-46AB-8958-D5C084C9D029}"/>
          </ac:spMkLst>
        </pc:spChg>
        <pc:spChg chg="mod">
          <ac:chgData name="Marc Anderson" userId="773dbba9-beed-4b85-8e2f-1f30db739b2b" providerId="ADAL" clId="{D4FF2FAF-7FAC-4FC1-963D-A60E508FF48B}" dt="2021-03-16T14:12:10.867" v="5" actId="20577"/>
          <ac:spMkLst>
            <pc:docMk/>
            <pc:sldMk cId="1962256798" sldId="2076137547"/>
            <ac:spMk id="11" creationId="{B410B154-A01A-4B9F-BBD5-99B0E701C063}"/>
          </ac:spMkLst>
        </pc:spChg>
        <pc:spChg chg="mod">
          <ac:chgData name="Marc Anderson" userId="773dbba9-beed-4b85-8e2f-1f30db739b2b" providerId="ADAL" clId="{D4FF2FAF-7FAC-4FC1-963D-A60E508FF48B}" dt="2021-03-16T14:12:12.308" v="7" actId="20577"/>
          <ac:spMkLst>
            <pc:docMk/>
            <pc:sldMk cId="1962256798" sldId="2076137547"/>
            <ac:spMk id="12" creationId="{6832C396-E898-42E5-B548-312484FC5E38}"/>
          </ac:spMkLst>
        </pc:spChg>
        <pc:spChg chg="mod">
          <ac:chgData name="Marc Anderson" userId="773dbba9-beed-4b85-8e2f-1f30db739b2b" providerId="ADAL" clId="{D4FF2FAF-7FAC-4FC1-963D-A60E508FF48B}" dt="2021-03-16T14:12:13.788" v="9" actId="20577"/>
          <ac:spMkLst>
            <pc:docMk/>
            <pc:sldMk cId="1962256798" sldId="2076137547"/>
            <ac:spMk id="13" creationId="{01E78678-FA23-44EA-A9F6-59818424B39E}"/>
          </ac:spMkLst>
        </pc:spChg>
      </pc:sldChg>
      <pc:sldChg chg="addSp modSp new mod">
        <pc:chgData name="Marc Anderson" userId="773dbba9-beed-4b85-8e2f-1f30db739b2b" providerId="ADAL" clId="{D4FF2FAF-7FAC-4FC1-963D-A60E508FF48B}" dt="2021-03-16T14:48:50.651" v="126" actId="20577"/>
        <pc:sldMkLst>
          <pc:docMk/>
          <pc:sldMk cId="3165944269" sldId="2076137566"/>
        </pc:sldMkLst>
        <pc:spChg chg="mod">
          <ac:chgData name="Marc Anderson" userId="773dbba9-beed-4b85-8e2f-1f30db739b2b" providerId="ADAL" clId="{D4FF2FAF-7FAC-4FC1-963D-A60E508FF48B}" dt="2021-03-16T14:48:50.651" v="126" actId="20577"/>
          <ac:spMkLst>
            <pc:docMk/>
            <pc:sldMk cId="3165944269" sldId="2076137566"/>
            <ac:spMk id="2" creationId="{0592141A-B4BD-4FBA-8542-EC1C550AADD4}"/>
          </ac:spMkLst>
        </pc:spChg>
        <pc:picChg chg="add mod">
          <ac:chgData name="Marc Anderson" userId="773dbba9-beed-4b85-8e2f-1f30db739b2b" providerId="ADAL" clId="{D4FF2FAF-7FAC-4FC1-963D-A60E508FF48B}" dt="2021-03-16T14:48:44.718" v="102" actId="1076"/>
          <ac:picMkLst>
            <pc:docMk/>
            <pc:sldMk cId="3165944269" sldId="2076137566"/>
            <ac:picMk id="1026" creationId="{170B419E-8687-4CC8-9B9C-334B1811BAFB}"/>
          </ac:picMkLst>
        </pc:picChg>
      </pc:sldChg>
    </pc:docChg>
  </pc:docChgLst>
  <pc:docChgLst>
    <pc:chgData name="Emily Mancini" userId="a89b2bc5-8cbc-45b5-bc1a-09efa5374d38" providerId="ADAL" clId="{0EEE9E41-8025-4B7F-B833-822E798962BD}"/>
    <pc:docChg chg="undo custSel addSld delSld modSld sldOrd modSection">
      <pc:chgData name="Emily Mancini" userId="a89b2bc5-8cbc-45b5-bc1a-09efa5374d38" providerId="ADAL" clId="{0EEE9E41-8025-4B7F-B833-822E798962BD}" dt="2021-04-20T13:50:13" v="803" actId="20577"/>
      <pc:docMkLst>
        <pc:docMk/>
      </pc:docMkLst>
      <pc:sldChg chg="del">
        <pc:chgData name="Emily Mancini" userId="a89b2bc5-8cbc-45b5-bc1a-09efa5374d38" providerId="ADAL" clId="{0EEE9E41-8025-4B7F-B833-822E798962BD}" dt="2021-03-30T14:34:24.208" v="486" actId="47"/>
        <pc:sldMkLst>
          <pc:docMk/>
          <pc:sldMk cId="1160780701" sldId="272"/>
        </pc:sldMkLst>
      </pc:sldChg>
      <pc:sldChg chg="addSp delSp modSp mod modNotesTx">
        <pc:chgData name="Emily Mancini" userId="a89b2bc5-8cbc-45b5-bc1a-09efa5374d38" providerId="ADAL" clId="{0EEE9E41-8025-4B7F-B833-822E798962BD}" dt="2021-03-30T14:47:07.278" v="585" actId="20577"/>
        <pc:sldMkLst>
          <pc:docMk/>
          <pc:sldMk cId="1193530258" sldId="274"/>
        </pc:sldMkLst>
        <pc:spChg chg="mod">
          <ac:chgData name="Emily Mancini" userId="a89b2bc5-8cbc-45b5-bc1a-09efa5374d38" providerId="ADAL" clId="{0EEE9E41-8025-4B7F-B833-822E798962BD}" dt="2021-03-30T14:47:01.270" v="583" actId="1036"/>
          <ac:spMkLst>
            <pc:docMk/>
            <pc:sldMk cId="1193530258" sldId="274"/>
            <ac:spMk id="26" creationId="{6D55993C-E4EC-47E2-BC10-32EE77E99C9D}"/>
          </ac:spMkLst>
        </pc:spChg>
        <pc:spChg chg="mod">
          <ac:chgData name="Emily Mancini" userId="a89b2bc5-8cbc-45b5-bc1a-09efa5374d38" providerId="ADAL" clId="{0EEE9E41-8025-4B7F-B833-822E798962BD}" dt="2021-03-30T14:47:01.270" v="583" actId="1036"/>
          <ac:spMkLst>
            <pc:docMk/>
            <pc:sldMk cId="1193530258" sldId="274"/>
            <ac:spMk id="27" creationId="{A578C5A9-B354-42AE-84EC-AA0A62E80DD2}"/>
          </ac:spMkLst>
        </pc:spChg>
        <pc:spChg chg="mod">
          <ac:chgData name="Emily Mancini" userId="a89b2bc5-8cbc-45b5-bc1a-09efa5374d38" providerId="ADAL" clId="{0EEE9E41-8025-4B7F-B833-822E798962BD}" dt="2021-03-30T14:47:01.270" v="583" actId="1036"/>
          <ac:spMkLst>
            <pc:docMk/>
            <pc:sldMk cId="1193530258" sldId="274"/>
            <ac:spMk id="33" creationId="{FE0630F2-A66C-44CD-B75B-975A3A67A054}"/>
          </ac:spMkLst>
        </pc:spChg>
        <pc:spChg chg="add mod">
          <ac:chgData name="Emily Mancini" userId="a89b2bc5-8cbc-45b5-bc1a-09efa5374d38" providerId="ADAL" clId="{0EEE9E41-8025-4B7F-B833-822E798962BD}" dt="2021-03-30T14:47:07.278" v="585" actId="20577"/>
          <ac:spMkLst>
            <pc:docMk/>
            <pc:sldMk cId="1193530258" sldId="274"/>
            <ac:spMk id="36" creationId="{83493561-515E-4BFF-800A-0819A58E9A87}"/>
          </ac:spMkLst>
        </pc:spChg>
        <pc:graphicFrameChg chg="add del mod">
          <ac:chgData name="Emily Mancini" userId="a89b2bc5-8cbc-45b5-bc1a-09efa5374d38" providerId="ADAL" clId="{0EEE9E41-8025-4B7F-B833-822E798962BD}" dt="2021-03-30T14:46:43.925" v="546"/>
          <ac:graphicFrameMkLst>
            <pc:docMk/>
            <pc:sldMk cId="1193530258" sldId="274"/>
            <ac:graphicFrameMk id="2" creationId="{CB42732E-860D-4E89-8344-09E63D3E3307}"/>
          </ac:graphicFrameMkLst>
        </pc:graphicFrameChg>
      </pc:sldChg>
      <pc:sldChg chg="modSp mod">
        <pc:chgData name="Emily Mancini" userId="a89b2bc5-8cbc-45b5-bc1a-09efa5374d38" providerId="ADAL" clId="{0EEE9E41-8025-4B7F-B833-822E798962BD}" dt="2021-04-19T20:42:38.658" v="798" actId="20577"/>
        <pc:sldMkLst>
          <pc:docMk/>
          <pc:sldMk cId="2967945684" sldId="277"/>
        </pc:sldMkLst>
        <pc:spChg chg="mod">
          <ac:chgData name="Emily Mancini" userId="a89b2bc5-8cbc-45b5-bc1a-09efa5374d38" providerId="ADAL" clId="{0EEE9E41-8025-4B7F-B833-822E798962BD}" dt="2021-04-19T20:42:38.658" v="798" actId="20577"/>
          <ac:spMkLst>
            <pc:docMk/>
            <pc:sldMk cId="2967945684" sldId="277"/>
            <ac:spMk id="4" creationId="{A04E16D6-6682-4068-BF11-BA8E4E8E1BBC}"/>
          </ac:spMkLst>
        </pc:spChg>
      </pc:sldChg>
      <pc:sldChg chg="modNotesTx">
        <pc:chgData name="Emily Mancini" userId="a89b2bc5-8cbc-45b5-bc1a-09efa5374d38" providerId="ADAL" clId="{0EEE9E41-8025-4B7F-B833-822E798962BD}" dt="2021-03-30T14:34:45.968" v="488" actId="20577"/>
        <pc:sldMkLst>
          <pc:docMk/>
          <pc:sldMk cId="11608999" sldId="279"/>
        </pc:sldMkLst>
      </pc:sldChg>
      <pc:sldChg chg="modNotesTx">
        <pc:chgData name="Emily Mancini" userId="a89b2bc5-8cbc-45b5-bc1a-09efa5374d38" providerId="ADAL" clId="{0EEE9E41-8025-4B7F-B833-822E798962BD}" dt="2021-03-30T14:35:16.201" v="490" actId="20577"/>
        <pc:sldMkLst>
          <pc:docMk/>
          <pc:sldMk cId="2503365189" sldId="281"/>
        </pc:sldMkLst>
      </pc:sldChg>
      <pc:sldChg chg="modNotesTx">
        <pc:chgData name="Emily Mancini" userId="a89b2bc5-8cbc-45b5-bc1a-09efa5374d38" providerId="ADAL" clId="{0EEE9E41-8025-4B7F-B833-822E798962BD}" dt="2021-03-30T14:35:23.691" v="491" actId="20577"/>
        <pc:sldMkLst>
          <pc:docMk/>
          <pc:sldMk cId="2718318882" sldId="283"/>
        </pc:sldMkLst>
      </pc:sldChg>
      <pc:sldChg chg="modSp mod">
        <pc:chgData name="Emily Mancini" userId="a89b2bc5-8cbc-45b5-bc1a-09efa5374d38" providerId="ADAL" clId="{0EEE9E41-8025-4B7F-B833-822E798962BD}" dt="2021-03-30T14:37:31.553" v="520" actId="113"/>
        <pc:sldMkLst>
          <pc:docMk/>
          <pc:sldMk cId="3158043784" sldId="2068"/>
        </pc:sldMkLst>
        <pc:spChg chg="mod">
          <ac:chgData name="Emily Mancini" userId="a89b2bc5-8cbc-45b5-bc1a-09efa5374d38" providerId="ADAL" clId="{0EEE9E41-8025-4B7F-B833-822E798962BD}" dt="2021-03-30T14:37:31.553" v="520" actId="113"/>
          <ac:spMkLst>
            <pc:docMk/>
            <pc:sldMk cId="3158043784" sldId="2068"/>
            <ac:spMk id="8" creationId="{00000000-0000-0000-0000-000000000000}"/>
          </ac:spMkLst>
        </pc:spChg>
      </pc:sldChg>
      <pc:sldChg chg="modNotesTx">
        <pc:chgData name="Emily Mancini" userId="a89b2bc5-8cbc-45b5-bc1a-09efa5374d38" providerId="ADAL" clId="{0EEE9E41-8025-4B7F-B833-822E798962BD}" dt="2021-03-30T14:35:43.650" v="506" actId="20577"/>
        <pc:sldMkLst>
          <pc:docMk/>
          <pc:sldMk cId="1254403106" sldId="2076137543"/>
        </pc:sldMkLst>
      </pc:sldChg>
      <pc:sldChg chg="modSp mod modAnim">
        <pc:chgData name="Emily Mancini" userId="a89b2bc5-8cbc-45b5-bc1a-09efa5374d38" providerId="ADAL" clId="{0EEE9E41-8025-4B7F-B833-822E798962BD}" dt="2021-04-19T20:35:54.635" v="763" actId="20577"/>
        <pc:sldMkLst>
          <pc:docMk/>
          <pc:sldMk cId="3379274138" sldId="2076137549"/>
        </pc:sldMkLst>
        <pc:spChg chg="mod">
          <ac:chgData name="Emily Mancini" userId="a89b2bc5-8cbc-45b5-bc1a-09efa5374d38" providerId="ADAL" clId="{0EEE9E41-8025-4B7F-B833-822E798962BD}" dt="2021-04-19T20:35:54.635" v="763" actId="20577"/>
          <ac:spMkLst>
            <pc:docMk/>
            <pc:sldMk cId="3379274138" sldId="2076137549"/>
            <ac:spMk id="2" creationId="{CD4FE767-DB01-4315-ABAF-CA8360AB9C77}"/>
          </ac:spMkLst>
        </pc:spChg>
        <pc:picChg chg="mod modCrop">
          <ac:chgData name="Emily Mancini" userId="a89b2bc5-8cbc-45b5-bc1a-09efa5374d38" providerId="ADAL" clId="{0EEE9E41-8025-4B7F-B833-822E798962BD}" dt="2021-04-19T20:35:50.443" v="760" actId="732"/>
          <ac:picMkLst>
            <pc:docMk/>
            <pc:sldMk cId="3379274138" sldId="2076137549"/>
            <ac:picMk id="4" creationId="{D339C7D2-EA70-4636-AE4A-AE37DA2B660E}"/>
          </ac:picMkLst>
        </pc:picChg>
      </pc:sldChg>
      <pc:sldChg chg="del">
        <pc:chgData name="Emily Mancini" userId="a89b2bc5-8cbc-45b5-bc1a-09efa5374d38" providerId="ADAL" clId="{0EEE9E41-8025-4B7F-B833-822E798962BD}" dt="2021-03-30T14:19:20.059" v="20" actId="47"/>
        <pc:sldMkLst>
          <pc:docMk/>
          <pc:sldMk cId="3757406526" sldId="2076137552"/>
        </pc:sldMkLst>
      </pc:sldChg>
      <pc:sldChg chg="del">
        <pc:chgData name="Emily Mancini" userId="a89b2bc5-8cbc-45b5-bc1a-09efa5374d38" providerId="ADAL" clId="{0EEE9E41-8025-4B7F-B833-822E798962BD}" dt="2021-03-30T14:19:09.785" v="19" actId="47"/>
        <pc:sldMkLst>
          <pc:docMk/>
          <pc:sldMk cId="4143819948" sldId="2076137554"/>
        </pc:sldMkLst>
      </pc:sldChg>
      <pc:sldChg chg="modSp mod modNotesTx">
        <pc:chgData name="Emily Mancini" userId="a89b2bc5-8cbc-45b5-bc1a-09efa5374d38" providerId="ADAL" clId="{0EEE9E41-8025-4B7F-B833-822E798962BD}" dt="2021-03-30T14:19:56.133" v="73" actId="20577"/>
        <pc:sldMkLst>
          <pc:docMk/>
          <pc:sldMk cId="3407976500" sldId="2076137555"/>
        </pc:sldMkLst>
        <pc:spChg chg="mod">
          <ac:chgData name="Emily Mancini" userId="a89b2bc5-8cbc-45b5-bc1a-09efa5374d38" providerId="ADAL" clId="{0EEE9E41-8025-4B7F-B833-822E798962BD}" dt="2021-03-30T14:19:54.607" v="72" actId="20577"/>
          <ac:spMkLst>
            <pc:docMk/>
            <pc:sldMk cId="3407976500" sldId="2076137555"/>
            <ac:spMk id="3" creationId="{9399F171-27F3-4882-BAF8-610E26B3745F}"/>
          </ac:spMkLst>
        </pc:spChg>
      </pc:sldChg>
      <pc:sldChg chg="modSp mod modNotesTx">
        <pc:chgData name="Emily Mancini" userId="a89b2bc5-8cbc-45b5-bc1a-09efa5374d38" providerId="ADAL" clId="{0EEE9E41-8025-4B7F-B833-822E798962BD}" dt="2021-03-30T14:20:02.802" v="77" actId="20577"/>
        <pc:sldMkLst>
          <pc:docMk/>
          <pc:sldMk cId="2076190139" sldId="2076137556"/>
        </pc:sldMkLst>
        <pc:spChg chg="mod">
          <ac:chgData name="Emily Mancini" userId="a89b2bc5-8cbc-45b5-bc1a-09efa5374d38" providerId="ADAL" clId="{0EEE9E41-8025-4B7F-B833-822E798962BD}" dt="2021-03-30T14:20:01.343" v="76" actId="20577"/>
          <ac:spMkLst>
            <pc:docMk/>
            <pc:sldMk cId="2076190139" sldId="2076137556"/>
            <ac:spMk id="3" creationId="{9399F171-27F3-4882-BAF8-610E26B3745F}"/>
          </ac:spMkLst>
        </pc:spChg>
      </pc:sldChg>
      <pc:sldChg chg="modSp mod modNotesTx">
        <pc:chgData name="Emily Mancini" userId="a89b2bc5-8cbc-45b5-bc1a-09efa5374d38" providerId="ADAL" clId="{0EEE9E41-8025-4B7F-B833-822E798962BD}" dt="2021-03-30T14:20:09.636" v="80" actId="20577"/>
        <pc:sldMkLst>
          <pc:docMk/>
          <pc:sldMk cId="1314135209" sldId="2076137557"/>
        </pc:sldMkLst>
        <pc:spChg chg="mod">
          <ac:chgData name="Emily Mancini" userId="a89b2bc5-8cbc-45b5-bc1a-09efa5374d38" providerId="ADAL" clId="{0EEE9E41-8025-4B7F-B833-822E798962BD}" dt="2021-03-30T14:20:07.967" v="79" actId="20577"/>
          <ac:spMkLst>
            <pc:docMk/>
            <pc:sldMk cId="1314135209" sldId="2076137557"/>
            <ac:spMk id="3" creationId="{9399F171-27F3-4882-BAF8-610E26B3745F}"/>
          </ac:spMkLst>
        </pc:spChg>
      </pc:sldChg>
      <pc:sldChg chg="modSp mod">
        <pc:chgData name="Emily Mancini" userId="a89b2bc5-8cbc-45b5-bc1a-09efa5374d38" providerId="ADAL" clId="{0EEE9E41-8025-4B7F-B833-822E798962BD}" dt="2021-03-30T14:20:19.878" v="92" actId="20577"/>
        <pc:sldMkLst>
          <pc:docMk/>
          <pc:sldMk cId="397899202" sldId="2076137558"/>
        </pc:sldMkLst>
        <pc:spChg chg="mod">
          <ac:chgData name="Emily Mancini" userId="a89b2bc5-8cbc-45b5-bc1a-09efa5374d38" providerId="ADAL" clId="{0EEE9E41-8025-4B7F-B833-822E798962BD}" dt="2021-03-30T14:20:19.878" v="92" actId="20577"/>
          <ac:spMkLst>
            <pc:docMk/>
            <pc:sldMk cId="397899202" sldId="2076137558"/>
            <ac:spMk id="2" creationId="{97DE507C-F71D-4E5C-B9BF-F0758620E71C}"/>
          </ac:spMkLst>
        </pc:spChg>
        <pc:spChg chg="mod">
          <ac:chgData name="Emily Mancini" userId="a89b2bc5-8cbc-45b5-bc1a-09efa5374d38" providerId="ADAL" clId="{0EEE9E41-8025-4B7F-B833-822E798962BD}" dt="2021-03-30T14:20:16.572" v="84" actId="20577"/>
          <ac:spMkLst>
            <pc:docMk/>
            <pc:sldMk cId="397899202" sldId="2076137558"/>
            <ac:spMk id="3" creationId="{9399F171-27F3-4882-BAF8-610E26B3745F}"/>
          </ac:spMkLst>
        </pc:spChg>
      </pc:sldChg>
      <pc:sldChg chg="del">
        <pc:chgData name="Emily Mancini" userId="a89b2bc5-8cbc-45b5-bc1a-09efa5374d38" providerId="ADAL" clId="{0EEE9E41-8025-4B7F-B833-822E798962BD}" dt="2021-03-30T14:20:10.845" v="81" actId="47"/>
        <pc:sldMkLst>
          <pc:docMk/>
          <pc:sldMk cId="1589329340" sldId="2076137559"/>
        </pc:sldMkLst>
      </pc:sldChg>
      <pc:sldChg chg="ord">
        <pc:chgData name="Emily Mancini" userId="a89b2bc5-8cbc-45b5-bc1a-09efa5374d38" providerId="ADAL" clId="{0EEE9E41-8025-4B7F-B833-822E798962BD}" dt="2021-03-30T14:20:27.794" v="97"/>
        <pc:sldMkLst>
          <pc:docMk/>
          <pc:sldMk cId="2298364791" sldId="2076137560"/>
        </pc:sldMkLst>
      </pc:sldChg>
      <pc:sldChg chg="modSp mod">
        <pc:chgData name="Emily Mancini" userId="a89b2bc5-8cbc-45b5-bc1a-09efa5374d38" providerId="ADAL" clId="{0EEE9E41-8025-4B7F-B833-822E798962BD}" dt="2021-03-30T14:19:49.363" v="71" actId="20577"/>
        <pc:sldMkLst>
          <pc:docMk/>
          <pc:sldMk cId="587859452" sldId="2076137561"/>
        </pc:sldMkLst>
        <pc:spChg chg="mod">
          <ac:chgData name="Emily Mancini" userId="a89b2bc5-8cbc-45b5-bc1a-09efa5374d38" providerId="ADAL" clId="{0EEE9E41-8025-4B7F-B833-822E798962BD}" dt="2021-03-30T14:19:49.363" v="71" actId="20577"/>
          <ac:spMkLst>
            <pc:docMk/>
            <pc:sldMk cId="587859452" sldId="2076137561"/>
            <ac:spMk id="9" creationId="{223105E9-C9A8-4543-9AB7-2EF3594CB5EA}"/>
          </ac:spMkLst>
        </pc:spChg>
      </pc:sldChg>
      <pc:sldChg chg="del">
        <pc:chgData name="Emily Mancini" userId="a89b2bc5-8cbc-45b5-bc1a-09efa5374d38" providerId="ADAL" clId="{0EEE9E41-8025-4B7F-B833-822E798962BD}" dt="2021-03-30T14:20:22.633" v="93" actId="47"/>
        <pc:sldMkLst>
          <pc:docMk/>
          <pc:sldMk cId="2854480958" sldId="2076137563"/>
        </pc:sldMkLst>
      </pc:sldChg>
      <pc:sldChg chg="addSp delSp modSp mod">
        <pc:chgData name="Emily Mancini" userId="a89b2bc5-8cbc-45b5-bc1a-09efa5374d38" providerId="ADAL" clId="{0EEE9E41-8025-4B7F-B833-822E798962BD}" dt="2021-04-19T20:39:06.736" v="794" actId="1076"/>
        <pc:sldMkLst>
          <pc:docMk/>
          <pc:sldMk cId="59991842" sldId="2076137564"/>
        </pc:sldMkLst>
        <pc:spChg chg="mod">
          <ac:chgData name="Emily Mancini" userId="a89b2bc5-8cbc-45b5-bc1a-09efa5374d38" providerId="ADAL" clId="{0EEE9E41-8025-4B7F-B833-822E798962BD}" dt="2021-03-30T14:20:42.114" v="102" actId="20577"/>
          <ac:spMkLst>
            <pc:docMk/>
            <pc:sldMk cId="59991842" sldId="2076137564"/>
            <ac:spMk id="4" creationId="{29FF830E-6DCF-4713-AC5F-D87A49E70DAB}"/>
          </ac:spMkLst>
        </pc:spChg>
        <pc:spChg chg="mod">
          <ac:chgData name="Emily Mancini" userId="a89b2bc5-8cbc-45b5-bc1a-09efa5374d38" providerId="ADAL" clId="{0EEE9E41-8025-4B7F-B833-822E798962BD}" dt="2021-04-19T20:37:49.806" v="772"/>
          <ac:spMkLst>
            <pc:docMk/>
            <pc:sldMk cId="59991842" sldId="2076137564"/>
            <ac:spMk id="5" creationId="{8A35FA4C-149D-4071-846C-625165CEE7A5}"/>
          </ac:spMkLst>
        </pc:spChg>
        <pc:spChg chg="mod">
          <ac:chgData name="Emily Mancini" userId="a89b2bc5-8cbc-45b5-bc1a-09efa5374d38" providerId="ADAL" clId="{0EEE9E41-8025-4B7F-B833-822E798962BD}" dt="2021-03-30T14:20:58.275" v="119" actId="20577"/>
          <ac:spMkLst>
            <pc:docMk/>
            <pc:sldMk cId="59991842" sldId="2076137564"/>
            <ac:spMk id="16" creationId="{DBE627C4-AD2C-4C6E-B809-BC8C9F3F0864}"/>
          </ac:spMkLst>
        </pc:spChg>
        <pc:spChg chg="mod">
          <ac:chgData name="Emily Mancini" userId="a89b2bc5-8cbc-45b5-bc1a-09efa5374d38" providerId="ADAL" clId="{0EEE9E41-8025-4B7F-B833-822E798962BD}" dt="2021-03-30T14:21:14.686" v="136" actId="20577"/>
          <ac:spMkLst>
            <pc:docMk/>
            <pc:sldMk cId="59991842" sldId="2076137564"/>
            <ac:spMk id="17" creationId="{BEA14AEF-35D6-49BC-9DDA-09C17C45EC3D}"/>
          </ac:spMkLst>
        </pc:spChg>
        <pc:spChg chg="add mod">
          <ac:chgData name="Emily Mancini" userId="a89b2bc5-8cbc-45b5-bc1a-09efa5374d38" providerId="ADAL" clId="{0EEE9E41-8025-4B7F-B833-822E798962BD}" dt="2021-04-19T20:38:54.970" v="789" actId="1076"/>
          <ac:spMkLst>
            <pc:docMk/>
            <pc:sldMk cId="59991842" sldId="2076137564"/>
            <ac:spMk id="18" creationId="{44EF8DFC-4E24-43D9-AB21-D1B2F579166B}"/>
          </ac:spMkLst>
        </pc:spChg>
        <pc:spChg chg="del">
          <ac:chgData name="Emily Mancini" userId="a89b2bc5-8cbc-45b5-bc1a-09efa5374d38" providerId="ADAL" clId="{0EEE9E41-8025-4B7F-B833-822E798962BD}" dt="2021-03-30T14:20:51.368" v="105" actId="478"/>
          <ac:spMkLst>
            <pc:docMk/>
            <pc:sldMk cId="59991842" sldId="2076137564"/>
            <ac:spMk id="18" creationId="{94B7CFAE-26B9-4255-896F-C7E177C64888}"/>
          </ac:spMkLst>
        </pc:spChg>
        <pc:spChg chg="del">
          <ac:chgData name="Emily Mancini" userId="a89b2bc5-8cbc-45b5-bc1a-09efa5374d38" providerId="ADAL" clId="{0EEE9E41-8025-4B7F-B833-822E798962BD}" dt="2021-03-30T14:20:47.733" v="103" actId="478"/>
          <ac:spMkLst>
            <pc:docMk/>
            <pc:sldMk cId="59991842" sldId="2076137564"/>
            <ac:spMk id="19" creationId="{755E0998-6608-4C91-8C93-D684CB346906}"/>
          </ac:spMkLst>
        </pc:spChg>
        <pc:spChg chg="add mod">
          <ac:chgData name="Emily Mancini" userId="a89b2bc5-8cbc-45b5-bc1a-09efa5374d38" providerId="ADAL" clId="{0EEE9E41-8025-4B7F-B833-822E798962BD}" dt="2021-04-19T20:39:06.736" v="794" actId="1076"/>
          <ac:spMkLst>
            <pc:docMk/>
            <pc:sldMk cId="59991842" sldId="2076137564"/>
            <ac:spMk id="19" creationId="{7C17CC12-E52A-4639-A3CE-93E303E2BCDD}"/>
          </ac:spMkLst>
        </pc:spChg>
        <pc:spChg chg="del">
          <ac:chgData name="Emily Mancini" userId="a89b2bc5-8cbc-45b5-bc1a-09efa5374d38" providerId="ADAL" clId="{0EEE9E41-8025-4B7F-B833-822E798962BD}" dt="2021-03-30T14:20:49.714" v="104" actId="478"/>
          <ac:spMkLst>
            <pc:docMk/>
            <pc:sldMk cId="59991842" sldId="2076137564"/>
            <ac:spMk id="21" creationId="{2446496B-0C98-4164-AA95-8F17051F5955}"/>
          </ac:spMkLst>
        </pc:spChg>
        <pc:graphicFrameChg chg="add del mod">
          <ac:chgData name="Emily Mancini" userId="a89b2bc5-8cbc-45b5-bc1a-09efa5374d38" providerId="ADAL" clId="{0EEE9E41-8025-4B7F-B833-822E798962BD}" dt="2021-04-19T20:36:07.677" v="765"/>
          <ac:graphicFrameMkLst>
            <pc:docMk/>
            <pc:sldMk cId="59991842" sldId="2076137564"/>
            <ac:graphicFrameMk id="2" creationId="{AC0559A5-C259-4827-B164-A61613AD655D}"/>
          </ac:graphicFrameMkLst>
        </pc:graphicFrameChg>
      </pc:sldChg>
      <pc:sldChg chg="del">
        <pc:chgData name="Emily Mancini" userId="a89b2bc5-8cbc-45b5-bc1a-09efa5374d38" providerId="ADAL" clId="{0EEE9E41-8025-4B7F-B833-822E798962BD}" dt="2021-03-30T14:19:31.888" v="22" actId="47"/>
        <pc:sldMkLst>
          <pc:docMk/>
          <pc:sldMk cId="2486013393" sldId="2076137565"/>
        </pc:sldMkLst>
      </pc:sldChg>
      <pc:sldChg chg="addSp delSp modSp add mod delAnim modNotesTx">
        <pc:chgData name="Emily Mancini" userId="a89b2bc5-8cbc-45b5-bc1a-09efa5374d38" providerId="ADAL" clId="{0EEE9E41-8025-4B7F-B833-822E798962BD}" dt="2021-03-30T14:50:40.587" v="628"/>
        <pc:sldMkLst>
          <pc:docMk/>
          <pc:sldMk cId="3492449431" sldId="2076137565"/>
        </pc:sldMkLst>
        <pc:spChg chg="mod">
          <ac:chgData name="Emily Mancini" userId="a89b2bc5-8cbc-45b5-bc1a-09efa5374d38" providerId="ADAL" clId="{0EEE9E41-8025-4B7F-B833-822E798962BD}" dt="2021-03-30T14:32:58.489" v="473" actId="20577"/>
          <ac:spMkLst>
            <pc:docMk/>
            <pc:sldMk cId="3492449431" sldId="2076137565"/>
            <ac:spMk id="2" creationId="{34478E38-1659-44BB-BB41-E906C3B4A809}"/>
          </ac:spMkLst>
        </pc:spChg>
        <pc:spChg chg="del mod">
          <ac:chgData name="Emily Mancini" userId="a89b2bc5-8cbc-45b5-bc1a-09efa5374d38" providerId="ADAL" clId="{0EEE9E41-8025-4B7F-B833-822E798962BD}" dt="2021-03-30T14:29:13.105" v="296" actId="478"/>
          <ac:spMkLst>
            <pc:docMk/>
            <pc:sldMk cId="3492449431" sldId="2076137565"/>
            <ac:spMk id="3" creationId="{6E219067-1159-40A0-A76E-B7CE0769C5BD}"/>
          </ac:spMkLst>
        </pc:spChg>
        <pc:spChg chg="del">
          <ac:chgData name="Emily Mancini" userId="a89b2bc5-8cbc-45b5-bc1a-09efa5374d38" providerId="ADAL" clId="{0EEE9E41-8025-4B7F-B833-822E798962BD}" dt="2021-03-30T14:21:44.534" v="163" actId="478"/>
          <ac:spMkLst>
            <pc:docMk/>
            <pc:sldMk cId="3492449431" sldId="2076137565"/>
            <ac:spMk id="3" creationId="{9C969B88-111F-4B07-B42D-246F33C10F7A}"/>
          </ac:spMkLst>
        </pc:spChg>
        <pc:spChg chg="del">
          <ac:chgData name="Emily Mancini" userId="a89b2bc5-8cbc-45b5-bc1a-09efa5374d38" providerId="ADAL" clId="{0EEE9E41-8025-4B7F-B833-822E798962BD}" dt="2021-03-30T14:21:44.534" v="163" actId="478"/>
          <ac:spMkLst>
            <pc:docMk/>
            <pc:sldMk cId="3492449431" sldId="2076137565"/>
            <ac:spMk id="4" creationId="{45878B31-5AEA-4936-B757-9F3E87A61555}"/>
          </ac:spMkLst>
        </pc:spChg>
        <pc:spChg chg="del">
          <ac:chgData name="Emily Mancini" userId="a89b2bc5-8cbc-45b5-bc1a-09efa5374d38" providerId="ADAL" clId="{0EEE9E41-8025-4B7F-B833-822E798962BD}" dt="2021-03-30T14:21:44.534" v="163" actId="478"/>
          <ac:spMkLst>
            <pc:docMk/>
            <pc:sldMk cId="3492449431" sldId="2076137565"/>
            <ac:spMk id="5" creationId="{B3CF0EB8-7EC5-4CAE-A88E-2E802D7C2DEB}"/>
          </ac:spMkLst>
        </pc:spChg>
        <pc:spChg chg="del">
          <ac:chgData name="Emily Mancini" userId="a89b2bc5-8cbc-45b5-bc1a-09efa5374d38" providerId="ADAL" clId="{0EEE9E41-8025-4B7F-B833-822E798962BD}" dt="2021-03-30T14:21:44.534" v="163" actId="478"/>
          <ac:spMkLst>
            <pc:docMk/>
            <pc:sldMk cId="3492449431" sldId="2076137565"/>
            <ac:spMk id="6" creationId="{97619013-6159-4397-962A-A290FC70B342}"/>
          </ac:spMkLst>
        </pc:spChg>
        <pc:spChg chg="del">
          <ac:chgData name="Emily Mancini" userId="a89b2bc5-8cbc-45b5-bc1a-09efa5374d38" providerId="ADAL" clId="{0EEE9E41-8025-4B7F-B833-822E798962BD}" dt="2021-03-30T14:21:44.534" v="163" actId="478"/>
          <ac:spMkLst>
            <pc:docMk/>
            <pc:sldMk cId="3492449431" sldId="2076137565"/>
            <ac:spMk id="7" creationId="{D2BCEF90-7793-4B3C-BC04-E708B53DD933}"/>
          </ac:spMkLst>
        </pc:spChg>
        <pc:spChg chg="del">
          <ac:chgData name="Emily Mancini" userId="a89b2bc5-8cbc-45b5-bc1a-09efa5374d38" providerId="ADAL" clId="{0EEE9E41-8025-4B7F-B833-822E798962BD}" dt="2021-03-30T14:21:44.534" v="163" actId="478"/>
          <ac:spMkLst>
            <pc:docMk/>
            <pc:sldMk cId="3492449431" sldId="2076137565"/>
            <ac:spMk id="8" creationId="{5AD1C4BE-1A40-46F8-BA55-F840D017C528}"/>
          </ac:spMkLst>
        </pc:spChg>
        <pc:spChg chg="del">
          <ac:chgData name="Emily Mancini" userId="a89b2bc5-8cbc-45b5-bc1a-09efa5374d38" providerId="ADAL" clId="{0EEE9E41-8025-4B7F-B833-822E798962BD}" dt="2021-03-30T14:21:44.534" v="163" actId="478"/>
          <ac:spMkLst>
            <pc:docMk/>
            <pc:sldMk cId="3492449431" sldId="2076137565"/>
            <ac:spMk id="9" creationId="{06A1798E-ED7F-4451-967A-0A34BBBF2EE9}"/>
          </ac:spMkLst>
        </pc:spChg>
        <pc:spChg chg="del">
          <ac:chgData name="Emily Mancini" userId="a89b2bc5-8cbc-45b5-bc1a-09efa5374d38" providerId="ADAL" clId="{0EEE9E41-8025-4B7F-B833-822E798962BD}" dt="2021-03-30T14:21:44.534" v="163" actId="478"/>
          <ac:spMkLst>
            <pc:docMk/>
            <pc:sldMk cId="3492449431" sldId="2076137565"/>
            <ac:spMk id="11" creationId="{4C93C633-9183-4DD6-A192-28E613A14C1D}"/>
          </ac:spMkLst>
        </pc:spChg>
        <pc:spChg chg="del">
          <ac:chgData name="Emily Mancini" userId="a89b2bc5-8cbc-45b5-bc1a-09efa5374d38" providerId="ADAL" clId="{0EEE9E41-8025-4B7F-B833-822E798962BD}" dt="2021-03-30T14:21:44.534" v="163" actId="478"/>
          <ac:spMkLst>
            <pc:docMk/>
            <pc:sldMk cId="3492449431" sldId="2076137565"/>
            <ac:spMk id="12" creationId="{CAF0AE29-DA1E-49B1-A9C1-475FF2AE3C5E}"/>
          </ac:spMkLst>
        </pc:spChg>
        <pc:spChg chg="del">
          <ac:chgData name="Emily Mancini" userId="a89b2bc5-8cbc-45b5-bc1a-09efa5374d38" providerId="ADAL" clId="{0EEE9E41-8025-4B7F-B833-822E798962BD}" dt="2021-03-30T14:21:44.534" v="163" actId="478"/>
          <ac:spMkLst>
            <pc:docMk/>
            <pc:sldMk cId="3492449431" sldId="2076137565"/>
            <ac:spMk id="20" creationId="{0C5C5A3C-6A40-4C8C-AA4A-076DF071F636}"/>
          </ac:spMkLst>
        </pc:spChg>
        <pc:spChg chg="del">
          <ac:chgData name="Emily Mancini" userId="a89b2bc5-8cbc-45b5-bc1a-09efa5374d38" providerId="ADAL" clId="{0EEE9E41-8025-4B7F-B833-822E798962BD}" dt="2021-03-30T14:21:44.534" v="163" actId="478"/>
          <ac:spMkLst>
            <pc:docMk/>
            <pc:sldMk cId="3492449431" sldId="2076137565"/>
            <ac:spMk id="32" creationId="{9575C685-4004-4A59-845D-CE5AA2EF5C8C}"/>
          </ac:spMkLst>
        </pc:spChg>
        <pc:spChg chg="del">
          <ac:chgData name="Emily Mancini" userId="a89b2bc5-8cbc-45b5-bc1a-09efa5374d38" providerId="ADAL" clId="{0EEE9E41-8025-4B7F-B833-822E798962BD}" dt="2021-03-30T14:21:44.534" v="163" actId="478"/>
          <ac:spMkLst>
            <pc:docMk/>
            <pc:sldMk cId="3492449431" sldId="2076137565"/>
            <ac:spMk id="35" creationId="{8573FB85-BC26-4D7F-8CC0-5FBB374D0225}"/>
          </ac:spMkLst>
        </pc:spChg>
        <pc:spChg chg="del">
          <ac:chgData name="Emily Mancini" userId="a89b2bc5-8cbc-45b5-bc1a-09efa5374d38" providerId="ADAL" clId="{0EEE9E41-8025-4B7F-B833-822E798962BD}" dt="2021-03-30T14:21:44.534" v="163" actId="478"/>
          <ac:spMkLst>
            <pc:docMk/>
            <pc:sldMk cId="3492449431" sldId="2076137565"/>
            <ac:spMk id="41" creationId="{E9792965-95F6-48AE-BF6A-765EBD72BCBF}"/>
          </ac:spMkLst>
        </pc:spChg>
        <pc:spChg chg="mod">
          <ac:chgData name="Emily Mancini" userId="a89b2bc5-8cbc-45b5-bc1a-09efa5374d38" providerId="ADAL" clId="{0EEE9E41-8025-4B7F-B833-822E798962BD}" dt="2021-03-30T14:29:51.072" v="365" actId="313"/>
          <ac:spMkLst>
            <pc:docMk/>
            <pc:sldMk cId="3492449431" sldId="2076137565"/>
            <ac:spMk id="45" creationId="{3169934D-53E7-4E44-B953-6021F38A0654}"/>
          </ac:spMkLst>
        </pc:spChg>
        <pc:spChg chg="del">
          <ac:chgData name="Emily Mancini" userId="a89b2bc5-8cbc-45b5-bc1a-09efa5374d38" providerId="ADAL" clId="{0EEE9E41-8025-4B7F-B833-822E798962BD}" dt="2021-03-30T14:21:44.534" v="163" actId="478"/>
          <ac:spMkLst>
            <pc:docMk/>
            <pc:sldMk cId="3492449431" sldId="2076137565"/>
            <ac:spMk id="46" creationId="{464A837D-A693-45E1-8794-F2C1734F2078}"/>
          </ac:spMkLst>
        </pc:spChg>
        <pc:grpChg chg="del">
          <ac:chgData name="Emily Mancini" userId="a89b2bc5-8cbc-45b5-bc1a-09efa5374d38" providerId="ADAL" clId="{0EEE9E41-8025-4B7F-B833-822E798962BD}" dt="2021-03-30T14:21:44.534" v="163" actId="478"/>
          <ac:grpSpMkLst>
            <pc:docMk/>
            <pc:sldMk cId="3492449431" sldId="2076137565"/>
            <ac:grpSpMk id="29" creationId="{84BB4130-FC00-453E-BE2B-DF47F301D5F5}"/>
          </ac:grpSpMkLst>
        </pc:grpChg>
        <pc:graphicFrameChg chg="del mod modGraphic">
          <ac:chgData name="Emily Mancini" userId="a89b2bc5-8cbc-45b5-bc1a-09efa5374d38" providerId="ADAL" clId="{0EEE9E41-8025-4B7F-B833-822E798962BD}" dt="2021-03-30T14:28:24.219" v="236" actId="478"/>
          <ac:graphicFrameMkLst>
            <pc:docMk/>
            <pc:sldMk cId="3492449431" sldId="2076137565"/>
            <ac:graphicFrameMk id="5" creationId="{58147F24-DADF-4A57-BAFC-F1065AD99E80}"/>
          </ac:graphicFrameMkLst>
        </pc:graphicFrameChg>
        <pc:graphicFrameChg chg="add mod modGraphic">
          <ac:chgData name="Emily Mancini" userId="a89b2bc5-8cbc-45b5-bc1a-09efa5374d38" providerId="ADAL" clId="{0EEE9E41-8025-4B7F-B833-822E798962BD}" dt="2021-03-30T14:50:40.587" v="628"/>
          <ac:graphicFrameMkLst>
            <pc:docMk/>
            <pc:sldMk cId="3492449431" sldId="2076137565"/>
            <ac:graphicFrameMk id="10" creationId="{7DD24590-6971-40E2-8D78-F1D0A93D2E5B}"/>
          </ac:graphicFrameMkLst>
        </pc:graphicFrameChg>
      </pc:sldChg>
      <pc:sldChg chg="addSp modSp add mod modNotesTx">
        <pc:chgData name="Emily Mancini" userId="a89b2bc5-8cbc-45b5-bc1a-09efa5374d38" providerId="ADAL" clId="{0EEE9E41-8025-4B7F-B833-822E798962BD}" dt="2021-03-30T14:59:08.024" v="689" actId="20577"/>
        <pc:sldMkLst>
          <pc:docMk/>
          <pc:sldMk cId="1769307882" sldId="2076137566"/>
        </pc:sldMkLst>
        <pc:spChg chg="mod">
          <ac:chgData name="Emily Mancini" userId="a89b2bc5-8cbc-45b5-bc1a-09efa5374d38" providerId="ADAL" clId="{0EEE9E41-8025-4B7F-B833-822E798962BD}" dt="2021-03-30T14:29:43.547" v="361" actId="27636"/>
          <ac:spMkLst>
            <pc:docMk/>
            <pc:sldMk cId="1769307882" sldId="2076137566"/>
            <ac:spMk id="45" creationId="{3169934D-53E7-4E44-B953-6021F38A0654}"/>
          </ac:spMkLst>
        </pc:spChg>
        <pc:graphicFrameChg chg="add mod modGraphic">
          <ac:chgData name="Emily Mancini" userId="a89b2bc5-8cbc-45b5-bc1a-09efa5374d38" providerId="ADAL" clId="{0EEE9E41-8025-4B7F-B833-822E798962BD}" dt="2021-03-30T14:59:08.024" v="689" actId="20577"/>
          <ac:graphicFrameMkLst>
            <pc:docMk/>
            <pc:sldMk cId="1769307882" sldId="2076137566"/>
            <ac:graphicFrameMk id="3" creationId="{72540E6E-1D0F-48ED-A9B4-88E9F470F7E2}"/>
          </ac:graphicFrameMkLst>
        </pc:graphicFrameChg>
      </pc:sldChg>
      <pc:sldChg chg="del">
        <pc:chgData name="Emily Mancini" userId="a89b2bc5-8cbc-45b5-bc1a-09efa5374d38" providerId="ADAL" clId="{0EEE9E41-8025-4B7F-B833-822E798962BD}" dt="2021-03-30T14:20:04.987" v="78" actId="47"/>
        <pc:sldMkLst>
          <pc:docMk/>
          <pc:sldMk cId="3165944269" sldId="2076137566"/>
        </pc:sldMkLst>
      </pc:sldChg>
      <pc:sldChg chg="addSp modSp add mod modNotesTx">
        <pc:chgData name="Emily Mancini" userId="a89b2bc5-8cbc-45b5-bc1a-09efa5374d38" providerId="ADAL" clId="{0EEE9E41-8025-4B7F-B833-822E798962BD}" dt="2021-03-30T14:59:12.271" v="697" actId="20577"/>
        <pc:sldMkLst>
          <pc:docMk/>
          <pc:sldMk cId="1544845063" sldId="2076137567"/>
        </pc:sldMkLst>
        <pc:spChg chg="mod">
          <ac:chgData name="Emily Mancini" userId="a89b2bc5-8cbc-45b5-bc1a-09efa5374d38" providerId="ADAL" clId="{0EEE9E41-8025-4B7F-B833-822E798962BD}" dt="2021-03-30T14:29:38.684" v="356" actId="20577"/>
          <ac:spMkLst>
            <pc:docMk/>
            <pc:sldMk cId="1544845063" sldId="2076137567"/>
            <ac:spMk id="45" creationId="{3169934D-53E7-4E44-B953-6021F38A0654}"/>
          </ac:spMkLst>
        </pc:spChg>
        <pc:graphicFrameChg chg="add mod modGraphic">
          <ac:chgData name="Emily Mancini" userId="a89b2bc5-8cbc-45b5-bc1a-09efa5374d38" providerId="ADAL" clId="{0EEE9E41-8025-4B7F-B833-822E798962BD}" dt="2021-03-30T14:59:12.271" v="697" actId="20577"/>
          <ac:graphicFrameMkLst>
            <pc:docMk/>
            <pc:sldMk cId="1544845063" sldId="2076137567"/>
            <ac:graphicFrameMk id="5" creationId="{1EACB5E9-4D91-4680-9143-0DA2744CB036}"/>
          </ac:graphicFrameMkLst>
        </pc:graphicFrameChg>
      </pc:sldChg>
      <pc:sldChg chg="addSp modSp add mod modNotesTx">
        <pc:chgData name="Emily Mancini" userId="a89b2bc5-8cbc-45b5-bc1a-09efa5374d38" providerId="ADAL" clId="{0EEE9E41-8025-4B7F-B833-822E798962BD}" dt="2021-03-30T14:59:17.430" v="705" actId="20577"/>
        <pc:sldMkLst>
          <pc:docMk/>
          <pc:sldMk cId="1046033229" sldId="2076137568"/>
        </pc:sldMkLst>
        <pc:spChg chg="mod">
          <ac:chgData name="Emily Mancini" userId="a89b2bc5-8cbc-45b5-bc1a-09efa5374d38" providerId="ADAL" clId="{0EEE9E41-8025-4B7F-B833-822E798962BD}" dt="2021-03-30T14:30:00.922" v="394" actId="20577"/>
          <ac:spMkLst>
            <pc:docMk/>
            <pc:sldMk cId="1046033229" sldId="2076137568"/>
            <ac:spMk id="45" creationId="{3169934D-53E7-4E44-B953-6021F38A0654}"/>
          </ac:spMkLst>
        </pc:spChg>
        <pc:graphicFrameChg chg="add mod modGraphic">
          <ac:chgData name="Emily Mancini" userId="a89b2bc5-8cbc-45b5-bc1a-09efa5374d38" providerId="ADAL" clId="{0EEE9E41-8025-4B7F-B833-822E798962BD}" dt="2021-03-30T14:59:17.430" v="705" actId="20577"/>
          <ac:graphicFrameMkLst>
            <pc:docMk/>
            <pc:sldMk cId="1046033229" sldId="2076137568"/>
            <ac:graphicFrameMk id="3" creationId="{E0761B20-FFB8-4BB8-A785-7E297C9064BB}"/>
          </ac:graphicFrameMkLst>
        </pc:graphicFrameChg>
      </pc:sldChg>
      <pc:sldChg chg="addSp modSp add mod modNotesTx">
        <pc:chgData name="Emily Mancini" userId="a89b2bc5-8cbc-45b5-bc1a-09efa5374d38" providerId="ADAL" clId="{0EEE9E41-8025-4B7F-B833-822E798962BD}" dt="2021-03-30T14:59:21.587" v="713" actId="20577"/>
        <pc:sldMkLst>
          <pc:docMk/>
          <pc:sldMk cId="1200138921" sldId="2076137569"/>
        </pc:sldMkLst>
        <pc:spChg chg="mod">
          <ac:chgData name="Emily Mancini" userId="a89b2bc5-8cbc-45b5-bc1a-09efa5374d38" providerId="ADAL" clId="{0EEE9E41-8025-4B7F-B833-822E798962BD}" dt="2021-03-30T14:30:08.916" v="424" actId="27636"/>
          <ac:spMkLst>
            <pc:docMk/>
            <pc:sldMk cId="1200138921" sldId="2076137569"/>
            <ac:spMk id="45" creationId="{3169934D-53E7-4E44-B953-6021F38A0654}"/>
          </ac:spMkLst>
        </pc:spChg>
        <pc:graphicFrameChg chg="add mod modGraphic">
          <ac:chgData name="Emily Mancini" userId="a89b2bc5-8cbc-45b5-bc1a-09efa5374d38" providerId="ADAL" clId="{0EEE9E41-8025-4B7F-B833-822E798962BD}" dt="2021-03-30T14:59:21.587" v="713" actId="20577"/>
          <ac:graphicFrameMkLst>
            <pc:docMk/>
            <pc:sldMk cId="1200138921" sldId="2076137569"/>
            <ac:graphicFrameMk id="3" creationId="{8971D2C4-23A4-43B2-BFC4-6458E0A8E3F2}"/>
          </ac:graphicFrameMkLst>
        </pc:graphicFrameChg>
      </pc:sldChg>
      <pc:sldChg chg="modNotesTx">
        <pc:chgData name="Emily Mancini" userId="a89b2bc5-8cbc-45b5-bc1a-09efa5374d38" providerId="ADAL" clId="{0EEE9E41-8025-4B7F-B833-822E798962BD}" dt="2021-04-20T13:50:13" v="803" actId="20577"/>
        <pc:sldMkLst>
          <pc:docMk/>
          <pc:sldMk cId="2854257562" sldId="2076137570"/>
        </pc:sldMkLst>
      </pc:sldChg>
      <pc:sldChg chg="modSp mod">
        <pc:chgData name="Emily Mancini" userId="a89b2bc5-8cbc-45b5-bc1a-09efa5374d38" providerId="ADAL" clId="{0EEE9E41-8025-4B7F-B833-822E798962BD}" dt="2021-03-30T15:00:04.005" v="717" actId="12100"/>
        <pc:sldMkLst>
          <pc:docMk/>
          <pc:sldMk cId="2993969959" sldId="2076137571"/>
        </pc:sldMkLst>
        <pc:graphicFrameChg chg="mod">
          <ac:chgData name="Emily Mancini" userId="a89b2bc5-8cbc-45b5-bc1a-09efa5374d38" providerId="ADAL" clId="{0EEE9E41-8025-4B7F-B833-822E798962BD}" dt="2021-03-30T15:00:04.005" v="717" actId="12100"/>
          <ac:graphicFrameMkLst>
            <pc:docMk/>
            <pc:sldMk cId="2993969959" sldId="2076137571"/>
            <ac:graphicFrameMk id="6" creationId="{75E265DF-2E4F-42B3-B615-C1EFB2061CD9}"/>
          </ac:graphicFrameMkLst>
        </pc:graphicFrameChg>
      </pc:sldChg>
    </pc:docChg>
  </pc:docChgLst>
  <pc:docChgLst>
    <pc:chgData name="Simon" userId="51daab4f-8403-4959-818b-1ed8b2e0b457" providerId="ADAL" clId="{1543D174-5ACD-4E7E-91F7-3E4FCB3EB6D5}"/>
    <pc:docChg chg="modSld">
      <pc:chgData name="Simon" userId="51daab4f-8403-4959-818b-1ed8b2e0b457" providerId="ADAL" clId="{1543D174-5ACD-4E7E-91F7-3E4FCB3EB6D5}" dt="2021-03-02T16:22:33.498" v="0" actId="164"/>
      <pc:docMkLst>
        <pc:docMk/>
      </pc:docMkLst>
      <pc:sldChg chg="addSp modSp">
        <pc:chgData name="Simon" userId="51daab4f-8403-4959-818b-1ed8b2e0b457" providerId="ADAL" clId="{1543D174-5ACD-4E7E-91F7-3E4FCB3EB6D5}" dt="2021-03-02T16:22:33.498" v="0" actId="164"/>
        <pc:sldMkLst>
          <pc:docMk/>
          <pc:sldMk cId="1962256798" sldId="2076137547"/>
        </pc:sldMkLst>
        <pc:spChg chg="mod">
          <ac:chgData name="Simon" userId="51daab4f-8403-4959-818b-1ed8b2e0b457" providerId="ADAL" clId="{1543D174-5ACD-4E7E-91F7-3E4FCB3EB6D5}" dt="2021-03-02T16:22:33.498" v="0" actId="164"/>
          <ac:spMkLst>
            <pc:docMk/>
            <pc:sldMk cId="1962256798" sldId="2076137547"/>
            <ac:spMk id="3" creationId="{0D116426-41A1-442E-9AA2-65EA4DEA8A79}"/>
          </ac:spMkLst>
        </pc:spChg>
        <pc:spChg chg="mod">
          <ac:chgData name="Simon" userId="51daab4f-8403-4959-818b-1ed8b2e0b457" providerId="ADAL" clId="{1543D174-5ACD-4E7E-91F7-3E4FCB3EB6D5}" dt="2021-03-02T16:22:33.498" v="0" actId="164"/>
          <ac:spMkLst>
            <pc:docMk/>
            <pc:sldMk cId="1962256798" sldId="2076137547"/>
            <ac:spMk id="6" creationId="{A33EA172-E52E-4D5B-9E12-B91A767F69B1}"/>
          </ac:spMkLst>
        </pc:spChg>
        <pc:spChg chg="mod">
          <ac:chgData name="Simon" userId="51daab4f-8403-4959-818b-1ed8b2e0b457" providerId="ADAL" clId="{1543D174-5ACD-4E7E-91F7-3E4FCB3EB6D5}" dt="2021-03-02T16:22:33.498" v="0" actId="164"/>
          <ac:spMkLst>
            <pc:docMk/>
            <pc:sldMk cId="1962256798" sldId="2076137547"/>
            <ac:spMk id="7" creationId="{6456042E-EA22-4168-BAFB-971AD731E724}"/>
          </ac:spMkLst>
        </pc:spChg>
        <pc:spChg chg="mod">
          <ac:chgData name="Simon" userId="51daab4f-8403-4959-818b-1ed8b2e0b457" providerId="ADAL" clId="{1543D174-5ACD-4E7E-91F7-3E4FCB3EB6D5}" dt="2021-03-02T16:22:33.498" v="0" actId="164"/>
          <ac:spMkLst>
            <pc:docMk/>
            <pc:sldMk cId="1962256798" sldId="2076137547"/>
            <ac:spMk id="10" creationId="{F6F8C227-DFB9-46AB-8958-D5C084C9D029}"/>
          </ac:spMkLst>
        </pc:spChg>
        <pc:spChg chg="mod">
          <ac:chgData name="Simon" userId="51daab4f-8403-4959-818b-1ed8b2e0b457" providerId="ADAL" clId="{1543D174-5ACD-4E7E-91F7-3E4FCB3EB6D5}" dt="2021-03-02T16:22:33.498" v="0" actId="164"/>
          <ac:spMkLst>
            <pc:docMk/>
            <pc:sldMk cId="1962256798" sldId="2076137547"/>
            <ac:spMk id="11" creationId="{B410B154-A01A-4B9F-BBD5-99B0E701C063}"/>
          </ac:spMkLst>
        </pc:spChg>
        <pc:spChg chg="mod">
          <ac:chgData name="Simon" userId="51daab4f-8403-4959-818b-1ed8b2e0b457" providerId="ADAL" clId="{1543D174-5ACD-4E7E-91F7-3E4FCB3EB6D5}" dt="2021-03-02T16:22:33.498" v="0" actId="164"/>
          <ac:spMkLst>
            <pc:docMk/>
            <pc:sldMk cId="1962256798" sldId="2076137547"/>
            <ac:spMk id="12" creationId="{6832C396-E898-42E5-B548-312484FC5E38}"/>
          </ac:spMkLst>
        </pc:spChg>
        <pc:spChg chg="mod">
          <ac:chgData name="Simon" userId="51daab4f-8403-4959-818b-1ed8b2e0b457" providerId="ADAL" clId="{1543D174-5ACD-4E7E-91F7-3E4FCB3EB6D5}" dt="2021-03-02T16:22:33.498" v="0" actId="164"/>
          <ac:spMkLst>
            <pc:docMk/>
            <pc:sldMk cId="1962256798" sldId="2076137547"/>
            <ac:spMk id="13" creationId="{01E78678-FA23-44EA-A9F6-59818424B39E}"/>
          </ac:spMkLst>
        </pc:spChg>
        <pc:spChg chg="mod">
          <ac:chgData name="Simon" userId="51daab4f-8403-4959-818b-1ed8b2e0b457" providerId="ADAL" clId="{1543D174-5ACD-4E7E-91F7-3E4FCB3EB6D5}" dt="2021-03-02T16:22:33.498" v="0" actId="164"/>
          <ac:spMkLst>
            <pc:docMk/>
            <pc:sldMk cId="1962256798" sldId="2076137547"/>
            <ac:spMk id="14" creationId="{082373A1-18B7-49EC-AC9D-3348FBF788F7}"/>
          </ac:spMkLst>
        </pc:spChg>
        <pc:spChg chg="mod">
          <ac:chgData name="Simon" userId="51daab4f-8403-4959-818b-1ed8b2e0b457" providerId="ADAL" clId="{1543D174-5ACD-4E7E-91F7-3E4FCB3EB6D5}" dt="2021-03-02T16:22:33.498" v="0" actId="164"/>
          <ac:spMkLst>
            <pc:docMk/>
            <pc:sldMk cId="1962256798" sldId="2076137547"/>
            <ac:spMk id="15" creationId="{0476C33C-F7A7-4311-BEF1-CD04E94FDA2C}"/>
          </ac:spMkLst>
        </pc:spChg>
        <pc:spChg chg="mod">
          <ac:chgData name="Simon" userId="51daab4f-8403-4959-818b-1ed8b2e0b457" providerId="ADAL" clId="{1543D174-5ACD-4E7E-91F7-3E4FCB3EB6D5}" dt="2021-03-02T16:22:33.498" v="0" actId="164"/>
          <ac:spMkLst>
            <pc:docMk/>
            <pc:sldMk cId="1962256798" sldId="2076137547"/>
            <ac:spMk id="16" creationId="{4D5ACBDB-53D6-4D8F-8D18-49C66FDE3E98}"/>
          </ac:spMkLst>
        </pc:spChg>
        <pc:spChg chg="mod">
          <ac:chgData name="Simon" userId="51daab4f-8403-4959-818b-1ed8b2e0b457" providerId="ADAL" clId="{1543D174-5ACD-4E7E-91F7-3E4FCB3EB6D5}" dt="2021-03-02T16:22:33.498" v="0" actId="164"/>
          <ac:spMkLst>
            <pc:docMk/>
            <pc:sldMk cId="1962256798" sldId="2076137547"/>
            <ac:spMk id="17" creationId="{4D1DF57A-C557-4BF9-8212-71698FF75A13}"/>
          </ac:spMkLst>
        </pc:spChg>
        <pc:spChg chg="mod">
          <ac:chgData name="Simon" userId="51daab4f-8403-4959-818b-1ed8b2e0b457" providerId="ADAL" clId="{1543D174-5ACD-4E7E-91F7-3E4FCB3EB6D5}" dt="2021-03-02T16:22:33.498" v="0" actId="164"/>
          <ac:spMkLst>
            <pc:docMk/>
            <pc:sldMk cId="1962256798" sldId="2076137547"/>
            <ac:spMk id="18" creationId="{4D671293-6B1C-476C-A7BF-A7F03F8479F0}"/>
          </ac:spMkLst>
        </pc:spChg>
        <pc:spChg chg="mod">
          <ac:chgData name="Simon" userId="51daab4f-8403-4959-818b-1ed8b2e0b457" providerId="ADAL" clId="{1543D174-5ACD-4E7E-91F7-3E4FCB3EB6D5}" dt="2021-03-02T16:22:33.498" v="0" actId="164"/>
          <ac:spMkLst>
            <pc:docMk/>
            <pc:sldMk cId="1962256798" sldId="2076137547"/>
            <ac:spMk id="19" creationId="{77B06255-0F2C-43C6-ABE9-E471F7A44D21}"/>
          </ac:spMkLst>
        </pc:spChg>
        <pc:spChg chg="mod">
          <ac:chgData name="Simon" userId="51daab4f-8403-4959-818b-1ed8b2e0b457" providerId="ADAL" clId="{1543D174-5ACD-4E7E-91F7-3E4FCB3EB6D5}" dt="2021-03-02T16:22:33.498" v="0" actId="164"/>
          <ac:spMkLst>
            <pc:docMk/>
            <pc:sldMk cId="1962256798" sldId="2076137547"/>
            <ac:spMk id="20" creationId="{9B787838-BE5D-4FE5-9288-CAB92DE3F98B}"/>
          </ac:spMkLst>
        </pc:spChg>
        <pc:grpChg chg="add mod">
          <ac:chgData name="Simon" userId="51daab4f-8403-4959-818b-1ed8b2e0b457" providerId="ADAL" clId="{1543D174-5ACD-4E7E-91F7-3E4FCB3EB6D5}" dt="2021-03-02T16:22:33.498" v="0" actId="164"/>
          <ac:grpSpMkLst>
            <pc:docMk/>
            <pc:sldMk cId="1962256798" sldId="2076137547"/>
            <ac:grpSpMk id="4" creationId="{1DF2AD67-88A5-41C7-ABAD-CF65ABC6B6A7}"/>
          </ac:grpSpMkLst>
        </pc:grpChg>
      </pc:sldChg>
    </pc:docChg>
  </pc:docChgLst>
  <pc:docChgLst>
    <pc:chgData name="Emily Mancini" userId="S::emily.mancini@sympraxisconsulting.com::a89b2bc5-8cbc-45b5-bc1a-09efa5374d38" providerId="AD" clId="Web-{007AD885-1ECB-49D2-829F-516736393C46}"/>
    <pc:docChg chg="modSld">
      <pc:chgData name="Emily Mancini" userId="S::emily.mancini@sympraxisconsulting.com::a89b2bc5-8cbc-45b5-bc1a-09efa5374d38" providerId="AD" clId="Web-{007AD885-1ECB-49D2-829F-516736393C46}" dt="2021-03-16T12:25:34.242" v="40" actId="1076"/>
      <pc:docMkLst>
        <pc:docMk/>
      </pc:docMkLst>
      <pc:sldChg chg="addSp modSp">
        <pc:chgData name="Emily Mancini" userId="S::emily.mancini@sympraxisconsulting.com::a89b2bc5-8cbc-45b5-bc1a-09efa5374d38" providerId="AD" clId="Web-{007AD885-1ECB-49D2-829F-516736393C46}" dt="2021-03-16T12:25:34.242" v="40" actId="1076"/>
        <pc:sldMkLst>
          <pc:docMk/>
          <pc:sldMk cId="2967945684" sldId="277"/>
        </pc:sldMkLst>
        <pc:spChg chg="mod">
          <ac:chgData name="Emily Mancini" userId="S::emily.mancini@sympraxisconsulting.com::a89b2bc5-8cbc-45b5-bc1a-09efa5374d38" providerId="AD" clId="Web-{007AD885-1ECB-49D2-829F-516736393C46}" dt="2021-03-16T12:25:22.351" v="37" actId="1076"/>
          <ac:spMkLst>
            <pc:docMk/>
            <pc:sldMk cId="2967945684" sldId="277"/>
            <ac:spMk id="2" creationId="{4D61BE38-EB50-48A0-9D32-853A554C7127}"/>
          </ac:spMkLst>
        </pc:spChg>
        <pc:spChg chg="mod">
          <ac:chgData name="Emily Mancini" userId="S::emily.mancini@sympraxisconsulting.com::a89b2bc5-8cbc-45b5-bc1a-09efa5374d38" providerId="AD" clId="Web-{007AD885-1ECB-49D2-829F-516736393C46}" dt="2021-03-16T12:25:17.241" v="36" actId="20577"/>
          <ac:spMkLst>
            <pc:docMk/>
            <pc:sldMk cId="2967945684" sldId="277"/>
            <ac:spMk id="4" creationId="{A04E16D6-6682-4068-BF11-BA8E4E8E1BBC}"/>
          </ac:spMkLst>
        </pc:spChg>
        <pc:picChg chg="add mod">
          <ac:chgData name="Emily Mancini" userId="S::emily.mancini@sympraxisconsulting.com::a89b2bc5-8cbc-45b5-bc1a-09efa5374d38" providerId="AD" clId="Web-{007AD885-1ECB-49D2-829F-516736393C46}" dt="2021-03-16T12:25:34.242" v="40" actId="1076"/>
          <ac:picMkLst>
            <pc:docMk/>
            <pc:sldMk cId="2967945684" sldId="277"/>
            <ac:picMk id="3" creationId="{CFAE935C-2125-41A1-B4B3-5E446846D28B}"/>
          </ac:picMkLst>
        </pc:picChg>
      </pc:sldChg>
    </pc:docChg>
  </pc:docChgLst>
  <pc:docChgLst>
    <pc:chgData name="Emily Mancini" userId="a89b2bc5-8cbc-45b5-bc1a-09efa5374d38" providerId="ADAL" clId="{E4466A04-9A23-42C9-85BC-139E862B4431}"/>
    <pc:docChg chg="undo custSel addSld delSld modSld sldOrd modSection">
      <pc:chgData name="Emily Mancini" userId="a89b2bc5-8cbc-45b5-bc1a-09efa5374d38" providerId="ADAL" clId="{E4466A04-9A23-42C9-85BC-139E862B4431}" dt="2021-03-16T13:55:59.717" v="4032" actId="478"/>
      <pc:docMkLst>
        <pc:docMk/>
      </pc:docMkLst>
      <pc:sldChg chg="add del">
        <pc:chgData name="Emily Mancini" userId="a89b2bc5-8cbc-45b5-bc1a-09efa5374d38" providerId="ADAL" clId="{E4466A04-9A23-42C9-85BC-139E862B4431}" dt="2021-03-01T16:13:12.875" v="144" actId="47"/>
        <pc:sldMkLst>
          <pc:docMk/>
          <pc:sldMk cId="109857222" sldId="256"/>
        </pc:sldMkLst>
      </pc:sldChg>
      <pc:sldChg chg="delSp modSp add del mod ord modAnim modNotesTx">
        <pc:chgData name="Emily Mancini" userId="a89b2bc5-8cbc-45b5-bc1a-09efa5374d38" providerId="ADAL" clId="{E4466A04-9A23-42C9-85BC-139E862B4431}" dt="2021-03-01T16:16:36.539" v="282" actId="47"/>
        <pc:sldMkLst>
          <pc:docMk/>
          <pc:sldMk cId="3165321018" sldId="269"/>
        </pc:sldMkLst>
        <pc:spChg chg="mod">
          <ac:chgData name="Emily Mancini" userId="a89b2bc5-8cbc-45b5-bc1a-09efa5374d38" providerId="ADAL" clId="{E4466A04-9A23-42C9-85BC-139E862B4431}" dt="2021-03-01T15:58:32.120" v="53" actId="14100"/>
          <ac:spMkLst>
            <pc:docMk/>
            <pc:sldMk cId="3165321018" sldId="269"/>
            <ac:spMk id="2" creationId="{25B7DF04-1CD1-409D-A744-8558F83E729B}"/>
          </ac:spMkLst>
        </pc:spChg>
        <pc:spChg chg="mod">
          <ac:chgData name="Emily Mancini" userId="a89b2bc5-8cbc-45b5-bc1a-09efa5374d38" providerId="ADAL" clId="{E4466A04-9A23-42C9-85BC-139E862B4431}" dt="2021-03-01T16:16:22.376" v="279" actId="20577"/>
          <ac:spMkLst>
            <pc:docMk/>
            <pc:sldMk cId="3165321018" sldId="269"/>
            <ac:spMk id="3" creationId="{2769931A-F77E-4B68-A1B8-BCB3524884CB}"/>
          </ac:spMkLst>
        </pc:spChg>
        <pc:spChg chg="del">
          <ac:chgData name="Emily Mancini" userId="a89b2bc5-8cbc-45b5-bc1a-09efa5374d38" providerId="ADAL" clId="{E4466A04-9A23-42C9-85BC-139E862B4431}" dt="2021-03-01T15:57:23.556" v="39" actId="478"/>
          <ac:spMkLst>
            <pc:docMk/>
            <pc:sldMk cId="3165321018" sldId="269"/>
            <ac:spMk id="5" creationId="{A3478D30-2C03-4C44-9652-3705AA0F11E9}"/>
          </ac:spMkLst>
        </pc:spChg>
        <pc:picChg chg="mod">
          <ac:chgData name="Emily Mancini" userId="a89b2bc5-8cbc-45b5-bc1a-09efa5374d38" providerId="ADAL" clId="{E4466A04-9A23-42C9-85BC-139E862B4431}" dt="2021-03-01T16:16:26.855" v="280" actId="1076"/>
          <ac:picMkLst>
            <pc:docMk/>
            <pc:sldMk cId="3165321018" sldId="269"/>
            <ac:picMk id="7" creationId="{C76B784B-0B0A-4F17-A525-B825A0ADBA1A}"/>
          </ac:picMkLst>
        </pc:picChg>
        <pc:picChg chg="mod">
          <ac:chgData name="Emily Mancini" userId="a89b2bc5-8cbc-45b5-bc1a-09efa5374d38" providerId="ADAL" clId="{E4466A04-9A23-42C9-85BC-139E862B4431}" dt="2021-03-01T16:16:29.308" v="281" actId="1076"/>
          <ac:picMkLst>
            <pc:docMk/>
            <pc:sldMk cId="3165321018" sldId="269"/>
            <ac:picMk id="8" creationId="{EC52FED3-7EA8-4562-84BA-D54D68037FFD}"/>
          </ac:picMkLst>
        </pc:picChg>
        <pc:picChg chg="del mod">
          <ac:chgData name="Emily Mancini" userId="a89b2bc5-8cbc-45b5-bc1a-09efa5374d38" providerId="ADAL" clId="{E4466A04-9A23-42C9-85BC-139E862B4431}" dt="2021-03-01T16:16:10.278" v="251" actId="478"/>
          <ac:picMkLst>
            <pc:docMk/>
            <pc:sldMk cId="3165321018" sldId="269"/>
            <ac:picMk id="11" creationId="{2C2DFD71-D389-4BDB-B5B7-B66EAA325DEA}"/>
          </ac:picMkLst>
        </pc:picChg>
      </pc:sldChg>
      <pc:sldChg chg="addSp delSp modSp add mod ord modNotesTx">
        <pc:chgData name="Emily Mancini" userId="a89b2bc5-8cbc-45b5-bc1a-09efa5374d38" providerId="ADAL" clId="{E4466A04-9A23-42C9-85BC-139E862B4431}" dt="2021-03-09T15:11:39.720" v="3240" actId="20577"/>
        <pc:sldMkLst>
          <pc:docMk/>
          <pc:sldMk cId="1160780701" sldId="272"/>
        </pc:sldMkLst>
        <pc:spChg chg="mod">
          <ac:chgData name="Emily Mancini" userId="a89b2bc5-8cbc-45b5-bc1a-09efa5374d38" providerId="ADAL" clId="{E4466A04-9A23-42C9-85BC-139E862B4431}" dt="2021-03-01T16:14:21.200" v="192" actId="207"/>
          <ac:spMkLst>
            <pc:docMk/>
            <pc:sldMk cId="1160780701" sldId="272"/>
            <ac:spMk id="8" creationId="{5AD1C4BE-1A40-46F8-BA55-F840D017C528}"/>
          </ac:spMkLst>
        </pc:spChg>
        <pc:spChg chg="mod">
          <ac:chgData name="Emily Mancini" userId="a89b2bc5-8cbc-45b5-bc1a-09efa5374d38" providerId="ADAL" clId="{E4466A04-9A23-42C9-85BC-139E862B4431}" dt="2021-03-01T16:14:21.200" v="192" actId="207"/>
          <ac:spMkLst>
            <pc:docMk/>
            <pc:sldMk cId="1160780701" sldId="272"/>
            <ac:spMk id="9" creationId="{06A1798E-ED7F-4451-967A-0A34BBBF2EE9}"/>
          </ac:spMkLst>
        </pc:spChg>
        <pc:spChg chg="add del mod">
          <ac:chgData name="Emily Mancini" userId="a89b2bc5-8cbc-45b5-bc1a-09efa5374d38" providerId="ADAL" clId="{E4466A04-9A23-42C9-85BC-139E862B4431}" dt="2021-03-01T16:13:54.576" v="154" actId="478"/>
          <ac:spMkLst>
            <pc:docMk/>
            <pc:sldMk cId="1160780701" sldId="272"/>
            <ac:spMk id="10" creationId="{51853563-8B77-4EE1-A45F-3E096CB3F01B}"/>
          </ac:spMkLst>
        </pc:spChg>
        <pc:spChg chg="mod">
          <ac:chgData name="Emily Mancini" userId="a89b2bc5-8cbc-45b5-bc1a-09efa5374d38" providerId="ADAL" clId="{E4466A04-9A23-42C9-85BC-139E862B4431}" dt="2021-03-01T16:14:21.200" v="192" actId="207"/>
          <ac:spMkLst>
            <pc:docMk/>
            <pc:sldMk cId="1160780701" sldId="272"/>
            <ac:spMk id="11" creationId="{4C93C633-9183-4DD6-A192-28E613A14C1D}"/>
          </ac:spMkLst>
        </pc:spChg>
        <pc:spChg chg="mod">
          <ac:chgData name="Emily Mancini" userId="a89b2bc5-8cbc-45b5-bc1a-09efa5374d38" providerId="ADAL" clId="{E4466A04-9A23-42C9-85BC-139E862B4431}" dt="2021-03-01T16:14:21.200" v="192" actId="207"/>
          <ac:spMkLst>
            <pc:docMk/>
            <pc:sldMk cId="1160780701" sldId="272"/>
            <ac:spMk id="12" creationId="{CAF0AE29-DA1E-49B1-A9C1-475FF2AE3C5E}"/>
          </ac:spMkLst>
        </pc:spChg>
        <pc:spChg chg="add del mod">
          <ac:chgData name="Emily Mancini" userId="a89b2bc5-8cbc-45b5-bc1a-09efa5374d38" providerId="ADAL" clId="{E4466A04-9A23-42C9-85BC-139E862B4431}" dt="2021-03-02T13:03:01.513" v="1495" actId="2711"/>
          <ac:spMkLst>
            <pc:docMk/>
            <pc:sldMk cId="1160780701" sldId="272"/>
            <ac:spMk id="45" creationId="{3169934D-53E7-4E44-B953-6021F38A0654}"/>
          </ac:spMkLst>
        </pc:spChg>
        <pc:spChg chg="del">
          <ac:chgData name="Emily Mancini" userId="a89b2bc5-8cbc-45b5-bc1a-09efa5374d38" providerId="ADAL" clId="{E4466A04-9A23-42C9-85BC-139E862B4431}" dt="2021-03-01T16:13:55.677" v="155" actId="478"/>
          <ac:spMkLst>
            <pc:docMk/>
            <pc:sldMk cId="1160780701" sldId="272"/>
            <ac:spMk id="47" creationId="{8DCFAFE3-6A83-46FF-8C02-B36966CA9335}"/>
          </ac:spMkLst>
        </pc:spChg>
        <pc:grpChg chg="mod">
          <ac:chgData name="Emily Mancini" userId="a89b2bc5-8cbc-45b5-bc1a-09efa5374d38" providerId="ADAL" clId="{E4466A04-9A23-42C9-85BC-139E862B4431}" dt="2021-03-01T16:14:21.200" v="192" actId="207"/>
          <ac:grpSpMkLst>
            <pc:docMk/>
            <pc:sldMk cId="1160780701" sldId="272"/>
            <ac:grpSpMk id="29" creationId="{84BB4130-FC00-453E-BE2B-DF47F301D5F5}"/>
          </ac:grpSpMkLst>
        </pc:grpChg>
      </pc:sldChg>
      <pc:sldChg chg="add del">
        <pc:chgData name="Emily Mancini" userId="a89b2bc5-8cbc-45b5-bc1a-09efa5374d38" providerId="ADAL" clId="{E4466A04-9A23-42C9-85BC-139E862B4431}" dt="2021-03-01T15:59:06.812" v="56" actId="47"/>
        <pc:sldMkLst>
          <pc:docMk/>
          <pc:sldMk cId="3151221631" sldId="273"/>
        </pc:sldMkLst>
      </pc:sldChg>
      <pc:sldChg chg="addSp delSp modSp add mod ord modNotesTx">
        <pc:chgData name="Emily Mancini" userId="a89b2bc5-8cbc-45b5-bc1a-09efa5374d38" providerId="ADAL" clId="{E4466A04-9A23-42C9-85BC-139E862B4431}" dt="2021-03-09T15:11:42.412" v="3242" actId="20577"/>
        <pc:sldMkLst>
          <pc:docMk/>
          <pc:sldMk cId="1193530258" sldId="274"/>
        </pc:sldMkLst>
        <pc:spChg chg="mod">
          <ac:chgData name="Emily Mancini" userId="a89b2bc5-8cbc-45b5-bc1a-09efa5374d38" providerId="ADAL" clId="{E4466A04-9A23-42C9-85BC-139E862B4431}" dt="2021-03-01T16:10:38.997" v="72" actId="207"/>
          <ac:spMkLst>
            <pc:docMk/>
            <pc:sldMk cId="1193530258" sldId="274"/>
            <ac:spMk id="10" creationId="{A0E13AF7-CE9D-4492-8A6E-FFF9165C57BD}"/>
          </ac:spMkLst>
        </pc:spChg>
        <pc:spChg chg="mod">
          <ac:chgData name="Emily Mancini" userId="a89b2bc5-8cbc-45b5-bc1a-09efa5374d38" providerId="ADAL" clId="{E4466A04-9A23-42C9-85BC-139E862B4431}" dt="2021-03-01T16:10:38.997" v="72" actId="207"/>
          <ac:spMkLst>
            <pc:docMk/>
            <pc:sldMk cId="1193530258" sldId="274"/>
            <ac:spMk id="13" creationId="{4FA0D078-BD87-4F92-90D3-E0A78CA4B9F0}"/>
          </ac:spMkLst>
        </pc:spChg>
        <pc:spChg chg="mod">
          <ac:chgData name="Emily Mancini" userId="a89b2bc5-8cbc-45b5-bc1a-09efa5374d38" providerId="ADAL" clId="{E4466A04-9A23-42C9-85BC-139E862B4431}" dt="2021-03-01T16:10:38.997" v="72" actId="207"/>
          <ac:spMkLst>
            <pc:docMk/>
            <pc:sldMk cId="1193530258" sldId="274"/>
            <ac:spMk id="14" creationId="{DD176176-8825-4525-89B3-E23F88E37AE3}"/>
          </ac:spMkLst>
        </pc:spChg>
        <pc:spChg chg="mod">
          <ac:chgData name="Emily Mancini" userId="a89b2bc5-8cbc-45b5-bc1a-09efa5374d38" providerId="ADAL" clId="{E4466A04-9A23-42C9-85BC-139E862B4431}" dt="2021-03-01T16:10:38.997" v="72" actId="207"/>
          <ac:spMkLst>
            <pc:docMk/>
            <pc:sldMk cId="1193530258" sldId="274"/>
            <ac:spMk id="15" creationId="{F87D08E3-0C70-49CE-B3AB-18AB549102D6}"/>
          </ac:spMkLst>
        </pc:spChg>
        <pc:spChg chg="mod">
          <ac:chgData name="Emily Mancini" userId="a89b2bc5-8cbc-45b5-bc1a-09efa5374d38" providerId="ADAL" clId="{E4466A04-9A23-42C9-85BC-139E862B4431}" dt="2021-03-01T16:10:38.997" v="72" actId="207"/>
          <ac:spMkLst>
            <pc:docMk/>
            <pc:sldMk cId="1193530258" sldId="274"/>
            <ac:spMk id="16" creationId="{A9C7852C-C5F2-4FC0-8C17-B0F0A0773971}"/>
          </ac:spMkLst>
        </pc:spChg>
        <pc:spChg chg="mod">
          <ac:chgData name="Emily Mancini" userId="a89b2bc5-8cbc-45b5-bc1a-09efa5374d38" providerId="ADAL" clId="{E4466A04-9A23-42C9-85BC-139E862B4431}" dt="2021-03-01T16:10:38.997" v="72" actId="207"/>
          <ac:spMkLst>
            <pc:docMk/>
            <pc:sldMk cId="1193530258" sldId="274"/>
            <ac:spMk id="17" creationId="{233E52A7-A0C1-43F3-9072-69CA4D02F54E}"/>
          </ac:spMkLst>
        </pc:spChg>
        <pc:spChg chg="mod">
          <ac:chgData name="Emily Mancini" userId="a89b2bc5-8cbc-45b5-bc1a-09efa5374d38" providerId="ADAL" clId="{E4466A04-9A23-42C9-85BC-139E862B4431}" dt="2021-03-01T16:10:38.997" v="72" actId="207"/>
          <ac:spMkLst>
            <pc:docMk/>
            <pc:sldMk cId="1193530258" sldId="274"/>
            <ac:spMk id="18" creationId="{41E85597-BD86-49DA-B6BC-BF5B37F9FDF7}"/>
          </ac:spMkLst>
        </pc:spChg>
        <pc:spChg chg="mod">
          <ac:chgData name="Emily Mancini" userId="a89b2bc5-8cbc-45b5-bc1a-09efa5374d38" providerId="ADAL" clId="{E4466A04-9A23-42C9-85BC-139E862B4431}" dt="2021-03-01T16:10:38.997" v="72" actId="207"/>
          <ac:spMkLst>
            <pc:docMk/>
            <pc:sldMk cId="1193530258" sldId="274"/>
            <ac:spMk id="21" creationId="{1AFD838D-4C2B-453F-9105-EBB2E6F5808B}"/>
          </ac:spMkLst>
        </pc:spChg>
        <pc:spChg chg="mod">
          <ac:chgData name="Emily Mancini" userId="a89b2bc5-8cbc-45b5-bc1a-09efa5374d38" providerId="ADAL" clId="{E4466A04-9A23-42C9-85BC-139E862B4431}" dt="2021-03-01T16:10:38.997" v="72" actId="207"/>
          <ac:spMkLst>
            <pc:docMk/>
            <pc:sldMk cId="1193530258" sldId="274"/>
            <ac:spMk id="23" creationId="{BF5E10CD-BF82-4BC6-8883-583D4B02022E}"/>
          </ac:spMkLst>
        </pc:spChg>
        <pc:spChg chg="mod">
          <ac:chgData name="Emily Mancini" userId="a89b2bc5-8cbc-45b5-bc1a-09efa5374d38" providerId="ADAL" clId="{E4466A04-9A23-42C9-85BC-139E862B4431}" dt="2021-03-01T16:10:43.700" v="73" actId="207"/>
          <ac:spMkLst>
            <pc:docMk/>
            <pc:sldMk cId="1193530258" sldId="274"/>
            <ac:spMk id="25" creationId="{5B02499B-CC0D-45BD-BDA0-9EDECEBFCD3E}"/>
          </ac:spMkLst>
        </pc:spChg>
        <pc:spChg chg="add mod">
          <ac:chgData name="Emily Mancini" userId="a89b2bc5-8cbc-45b5-bc1a-09efa5374d38" providerId="ADAL" clId="{E4466A04-9A23-42C9-85BC-139E862B4431}" dt="2021-03-01T16:13:07.249" v="143" actId="1036"/>
          <ac:spMkLst>
            <pc:docMk/>
            <pc:sldMk cId="1193530258" sldId="274"/>
            <ac:spMk id="26" creationId="{6D55993C-E4EC-47E2-BC10-32EE77E99C9D}"/>
          </ac:spMkLst>
        </pc:spChg>
        <pc:spChg chg="add mod">
          <ac:chgData name="Emily Mancini" userId="a89b2bc5-8cbc-45b5-bc1a-09efa5374d38" providerId="ADAL" clId="{E4466A04-9A23-42C9-85BC-139E862B4431}" dt="2021-03-01T16:13:07.249" v="143" actId="1036"/>
          <ac:spMkLst>
            <pc:docMk/>
            <pc:sldMk cId="1193530258" sldId="274"/>
            <ac:spMk id="27" creationId="{A578C5A9-B354-42AE-84EC-AA0A62E80DD2}"/>
          </ac:spMkLst>
        </pc:spChg>
        <pc:spChg chg="add mod">
          <ac:chgData name="Emily Mancini" userId="a89b2bc5-8cbc-45b5-bc1a-09efa5374d38" providerId="ADAL" clId="{E4466A04-9A23-42C9-85BC-139E862B4431}" dt="2021-03-01T16:12:42.398" v="118" actId="20577"/>
          <ac:spMkLst>
            <pc:docMk/>
            <pc:sldMk cId="1193530258" sldId="274"/>
            <ac:spMk id="28" creationId="{02EC46C2-9AE1-43B4-98C2-FC7F7BC97D56}"/>
          </ac:spMkLst>
        </pc:spChg>
        <pc:spChg chg="mod">
          <ac:chgData name="Emily Mancini" userId="a89b2bc5-8cbc-45b5-bc1a-09efa5374d38" providerId="ADAL" clId="{E4466A04-9A23-42C9-85BC-139E862B4431}" dt="2021-03-01T15:59:15.030" v="57" actId="20577"/>
          <ac:spMkLst>
            <pc:docMk/>
            <pc:sldMk cId="1193530258" sldId="274"/>
            <ac:spMk id="31" creationId="{1BA14E20-6B1B-42E1-B9A0-6CCAD5520CE7}"/>
          </ac:spMkLst>
        </pc:spChg>
        <pc:spChg chg="add mod">
          <ac:chgData name="Emily Mancini" userId="a89b2bc5-8cbc-45b5-bc1a-09efa5374d38" providerId="ADAL" clId="{E4466A04-9A23-42C9-85BC-139E862B4431}" dt="2021-03-01T16:12:56.209" v="133" actId="20577"/>
          <ac:spMkLst>
            <pc:docMk/>
            <pc:sldMk cId="1193530258" sldId="274"/>
            <ac:spMk id="32" creationId="{CB9E62E5-9A0E-494D-BE12-BFFEDCCA9550}"/>
          </ac:spMkLst>
        </pc:spChg>
        <pc:spChg chg="add mod">
          <ac:chgData name="Emily Mancini" userId="a89b2bc5-8cbc-45b5-bc1a-09efa5374d38" providerId="ADAL" clId="{E4466A04-9A23-42C9-85BC-139E862B4431}" dt="2021-03-05T19:34:02.583" v="3074" actId="1076"/>
          <ac:spMkLst>
            <pc:docMk/>
            <pc:sldMk cId="1193530258" sldId="274"/>
            <ac:spMk id="33" creationId="{FE0630F2-A66C-44CD-B75B-975A3A67A054}"/>
          </ac:spMkLst>
        </pc:spChg>
        <pc:spChg chg="mod">
          <ac:chgData name="Emily Mancini" userId="a89b2bc5-8cbc-45b5-bc1a-09efa5374d38" providerId="ADAL" clId="{E4466A04-9A23-42C9-85BC-139E862B4431}" dt="2021-03-02T13:03:20.578" v="1499" actId="207"/>
          <ac:spMkLst>
            <pc:docMk/>
            <pc:sldMk cId="1193530258" sldId="274"/>
            <ac:spMk id="45" creationId="{3169934D-53E7-4E44-B953-6021F38A0654}"/>
          </ac:spMkLst>
        </pc:spChg>
        <pc:spChg chg="del">
          <ac:chgData name="Emily Mancini" userId="a89b2bc5-8cbc-45b5-bc1a-09efa5374d38" providerId="ADAL" clId="{E4466A04-9A23-42C9-85BC-139E862B4431}" dt="2021-03-02T13:03:06.413" v="1496" actId="478"/>
          <ac:spMkLst>
            <pc:docMk/>
            <pc:sldMk cId="1193530258" sldId="274"/>
            <ac:spMk id="47" creationId="{8DCFAFE3-6A83-46FF-8C02-B36966CA9335}"/>
          </ac:spMkLst>
        </pc:spChg>
        <pc:spChg chg="mod">
          <ac:chgData name="Emily Mancini" userId="a89b2bc5-8cbc-45b5-bc1a-09efa5374d38" providerId="ADAL" clId="{E4466A04-9A23-42C9-85BC-139E862B4431}" dt="2021-03-01T16:10:38.997" v="72" actId="207"/>
          <ac:spMkLst>
            <pc:docMk/>
            <pc:sldMk cId="1193530258" sldId="274"/>
            <ac:spMk id="73" creationId="{B3938402-29CD-4720-8A2D-DB9F06141D09}"/>
          </ac:spMkLst>
        </pc:spChg>
        <pc:spChg chg="mod">
          <ac:chgData name="Emily Mancini" userId="a89b2bc5-8cbc-45b5-bc1a-09efa5374d38" providerId="ADAL" clId="{E4466A04-9A23-42C9-85BC-139E862B4431}" dt="2021-03-01T16:10:38.997" v="72" actId="207"/>
          <ac:spMkLst>
            <pc:docMk/>
            <pc:sldMk cId="1193530258" sldId="274"/>
            <ac:spMk id="81" creationId="{7F20597E-05F5-4151-AA46-E54EADE046CA}"/>
          </ac:spMkLst>
        </pc:spChg>
        <pc:spChg chg="mod">
          <ac:chgData name="Emily Mancini" userId="a89b2bc5-8cbc-45b5-bc1a-09efa5374d38" providerId="ADAL" clId="{E4466A04-9A23-42C9-85BC-139E862B4431}" dt="2021-03-01T16:13:07.249" v="143" actId="1036"/>
          <ac:spMkLst>
            <pc:docMk/>
            <pc:sldMk cId="1193530258" sldId="274"/>
            <ac:spMk id="83" creationId="{5822BDEF-35BA-40CA-B8C8-D3231AF907CC}"/>
          </ac:spMkLst>
        </pc:spChg>
        <pc:spChg chg="del mod">
          <ac:chgData name="Emily Mancini" userId="a89b2bc5-8cbc-45b5-bc1a-09efa5374d38" providerId="ADAL" clId="{E4466A04-9A23-42C9-85BC-139E862B4431}" dt="2021-03-01T16:12:00.543" v="77" actId="478"/>
          <ac:spMkLst>
            <pc:docMk/>
            <pc:sldMk cId="1193530258" sldId="274"/>
            <ac:spMk id="85" creationId="{830B835B-88CE-43CF-82CE-160AF5E545B0}"/>
          </ac:spMkLst>
        </pc:spChg>
        <pc:picChg chg="add del">
          <ac:chgData name="Emily Mancini" userId="a89b2bc5-8cbc-45b5-bc1a-09efa5374d38" providerId="ADAL" clId="{E4466A04-9A23-42C9-85BC-139E862B4431}" dt="2021-03-02T13:10:16.992" v="1629"/>
          <ac:picMkLst>
            <pc:docMk/>
            <pc:sldMk cId="1193530258" sldId="274"/>
            <ac:picMk id="2050" creationId="{D6B2555B-F56C-4BEF-ACF3-C9468FF1B856}"/>
          </ac:picMkLst>
        </pc:picChg>
        <pc:picChg chg="add del">
          <ac:chgData name="Emily Mancini" userId="a89b2bc5-8cbc-45b5-bc1a-09efa5374d38" providerId="ADAL" clId="{E4466A04-9A23-42C9-85BC-139E862B4431}" dt="2021-03-02T13:10:20.430" v="1631" actId="21"/>
          <ac:picMkLst>
            <pc:docMk/>
            <pc:sldMk cId="1193530258" sldId="274"/>
            <ac:picMk id="2052" creationId="{A627A78A-4093-42A9-B7B5-7B61DEF260F3}"/>
          </ac:picMkLst>
        </pc:picChg>
      </pc:sldChg>
      <pc:sldChg chg="modSp mod">
        <pc:chgData name="Emily Mancini" userId="a89b2bc5-8cbc-45b5-bc1a-09efa5374d38" providerId="ADAL" clId="{E4466A04-9A23-42C9-85BC-139E862B4431}" dt="2021-03-09T15:22:13.740" v="3353" actId="20577"/>
        <pc:sldMkLst>
          <pc:docMk/>
          <pc:sldMk cId="2967945684" sldId="277"/>
        </pc:sldMkLst>
        <pc:spChg chg="mod">
          <ac:chgData name="Emily Mancini" userId="a89b2bc5-8cbc-45b5-bc1a-09efa5374d38" providerId="ADAL" clId="{E4466A04-9A23-42C9-85BC-139E862B4431}" dt="2021-03-09T15:18:44.439" v="3349" actId="1076"/>
          <ac:spMkLst>
            <pc:docMk/>
            <pc:sldMk cId="2967945684" sldId="277"/>
            <ac:spMk id="2" creationId="{4D61BE38-EB50-48A0-9D32-853A554C7127}"/>
          </ac:spMkLst>
        </pc:spChg>
        <pc:spChg chg="mod">
          <ac:chgData name="Emily Mancini" userId="a89b2bc5-8cbc-45b5-bc1a-09efa5374d38" providerId="ADAL" clId="{E4466A04-9A23-42C9-85BC-139E862B4431}" dt="2021-03-09T15:22:13.740" v="3353" actId="20577"/>
          <ac:spMkLst>
            <pc:docMk/>
            <pc:sldMk cId="2967945684" sldId="277"/>
            <ac:spMk id="4" creationId="{A04E16D6-6682-4068-BF11-BA8E4E8E1BBC}"/>
          </ac:spMkLst>
        </pc:spChg>
      </pc:sldChg>
      <pc:sldChg chg="delSp modSp add mod ord modNotesTx">
        <pc:chgData name="Emily Mancini" userId="a89b2bc5-8cbc-45b5-bc1a-09efa5374d38" providerId="ADAL" clId="{E4466A04-9A23-42C9-85BC-139E862B4431}" dt="2021-03-09T15:11:23.878" v="3236" actId="20577"/>
        <pc:sldMkLst>
          <pc:docMk/>
          <pc:sldMk cId="11608999" sldId="279"/>
        </pc:sldMkLst>
        <pc:spChg chg="mod">
          <ac:chgData name="Emily Mancini" userId="a89b2bc5-8cbc-45b5-bc1a-09efa5374d38" providerId="ADAL" clId="{E4466A04-9A23-42C9-85BC-139E862B4431}" dt="2021-03-01T16:13:49.209" v="152" actId="1076"/>
          <ac:spMkLst>
            <pc:docMk/>
            <pc:sldMk cId="11608999" sldId="279"/>
            <ac:spMk id="45" creationId="{3169934D-53E7-4E44-B953-6021F38A0654}"/>
          </ac:spMkLst>
        </pc:spChg>
        <pc:spChg chg="del">
          <ac:chgData name="Emily Mancini" userId="a89b2bc5-8cbc-45b5-bc1a-09efa5374d38" providerId="ADAL" clId="{E4466A04-9A23-42C9-85BC-139E862B4431}" dt="2021-03-01T16:13:45.333" v="151" actId="478"/>
          <ac:spMkLst>
            <pc:docMk/>
            <pc:sldMk cId="11608999" sldId="279"/>
            <ac:spMk id="47" creationId="{8DCFAFE3-6A83-46FF-8C02-B36966CA9335}"/>
          </ac:spMkLst>
        </pc:spChg>
        <pc:picChg chg="mod">
          <ac:chgData name="Emily Mancini" userId="a89b2bc5-8cbc-45b5-bc1a-09efa5374d38" providerId="ADAL" clId="{E4466A04-9A23-42C9-85BC-139E862B4431}" dt="2021-03-01T16:16:49.558" v="286" actId="1076"/>
          <ac:picMkLst>
            <pc:docMk/>
            <pc:sldMk cId="11608999" sldId="279"/>
            <ac:picMk id="6" creationId="{76BCC21D-97EA-4612-B3CE-42C9C9179904}"/>
          </ac:picMkLst>
        </pc:picChg>
        <pc:picChg chg="mod">
          <ac:chgData name="Emily Mancini" userId="a89b2bc5-8cbc-45b5-bc1a-09efa5374d38" providerId="ADAL" clId="{E4466A04-9A23-42C9-85BC-139E862B4431}" dt="2021-03-01T16:16:42.149" v="283" actId="1076"/>
          <ac:picMkLst>
            <pc:docMk/>
            <pc:sldMk cId="11608999" sldId="279"/>
            <ac:picMk id="8" creationId="{AAC9217D-934D-48F2-899D-B402AB678FB8}"/>
          </ac:picMkLst>
        </pc:picChg>
        <pc:picChg chg="mod">
          <ac:chgData name="Emily Mancini" userId="a89b2bc5-8cbc-45b5-bc1a-09efa5374d38" providerId="ADAL" clId="{E4466A04-9A23-42C9-85BC-139E862B4431}" dt="2021-03-01T16:16:46.993" v="285" actId="1076"/>
          <ac:picMkLst>
            <pc:docMk/>
            <pc:sldMk cId="11608999" sldId="279"/>
            <ac:picMk id="10" creationId="{4C93C189-CB39-4BFE-8370-FC7FE4B6F039}"/>
          </ac:picMkLst>
        </pc:picChg>
        <pc:picChg chg="mod">
          <ac:chgData name="Emily Mancini" userId="a89b2bc5-8cbc-45b5-bc1a-09efa5374d38" providerId="ADAL" clId="{E4466A04-9A23-42C9-85BC-139E862B4431}" dt="2021-03-01T16:16:44.036" v="284" actId="1076"/>
          <ac:picMkLst>
            <pc:docMk/>
            <pc:sldMk cId="11608999" sldId="279"/>
            <ac:picMk id="12" creationId="{13CB334D-3AB7-47F4-9AAB-3788661F6B6C}"/>
          </ac:picMkLst>
        </pc:picChg>
        <pc:picChg chg="mod">
          <ac:chgData name="Emily Mancini" userId="a89b2bc5-8cbc-45b5-bc1a-09efa5374d38" providerId="ADAL" clId="{E4466A04-9A23-42C9-85BC-139E862B4431}" dt="2021-03-01T16:16:51.944" v="287" actId="1076"/>
          <ac:picMkLst>
            <pc:docMk/>
            <pc:sldMk cId="11608999" sldId="279"/>
            <ac:picMk id="14" creationId="{68585728-E768-4F8A-965C-ECD13BBD8B20}"/>
          </ac:picMkLst>
        </pc:picChg>
        <pc:picChg chg="mod">
          <ac:chgData name="Emily Mancini" userId="a89b2bc5-8cbc-45b5-bc1a-09efa5374d38" providerId="ADAL" clId="{E4466A04-9A23-42C9-85BC-139E862B4431}" dt="2021-03-01T16:16:57.455" v="289" actId="1076"/>
          <ac:picMkLst>
            <pc:docMk/>
            <pc:sldMk cId="11608999" sldId="279"/>
            <ac:picMk id="16" creationId="{D3876D53-7790-4544-A5B3-9D3D8F83442D}"/>
          </ac:picMkLst>
        </pc:picChg>
        <pc:picChg chg="mod">
          <ac:chgData name="Emily Mancini" userId="a89b2bc5-8cbc-45b5-bc1a-09efa5374d38" providerId="ADAL" clId="{E4466A04-9A23-42C9-85BC-139E862B4431}" dt="2021-03-01T16:16:55.288" v="288" actId="1076"/>
          <ac:picMkLst>
            <pc:docMk/>
            <pc:sldMk cId="11608999" sldId="279"/>
            <ac:picMk id="18" creationId="{D575B232-8EE1-463F-AF8D-30227BD76DF0}"/>
          </ac:picMkLst>
        </pc:picChg>
      </pc:sldChg>
      <pc:sldChg chg="add del">
        <pc:chgData name="Emily Mancini" userId="a89b2bc5-8cbc-45b5-bc1a-09efa5374d38" providerId="ADAL" clId="{E4466A04-9A23-42C9-85BC-139E862B4431}" dt="2021-03-01T16:13:30.938" v="148" actId="47"/>
        <pc:sldMkLst>
          <pc:docMk/>
          <pc:sldMk cId="4252262127" sldId="280"/>
        </pc:sldMkLst>
      </pc:sldChg>
      <pc:sldChg chg="add ord modNotesTx">
        <pc:chgData name="Emily Mancini" userId="a89b2bc5-8cbc-45b5-bc1a-09efa5374d38" providerId="ADAL" clId="{E4466A04-9A23-42C9-85BC-139E862B4431}" dt="2021-03-09T15:10:34.232" v="3202" actId="20577"/>
        <pc:sldMkLst>
          <pc:docMk/>
          <pc:sldMk cId="2503365189" sldId="281"/>
        </pc:sldMkLst>
      </pc:sldChg>
      <pc:sldChg chg="addSp delSp modSp add del mod modNotesTx">
        <pc:chgData name="Emily Mancini" userId="a89b2bc5-8cbc-45b5-bc1a-09efa5374d38" providerId="ADAL" clId="{E4466A04-9A23-42C9-85BC-139E862B4431}" dt="2021-03-09T15:10:38.063" v="3213" actId="20577"/>
        <pc:sldMkLst>
          <pc:docMk/>
          <pc:sldMk cId="2718318882" sldId="283"/>
        </pc:sldMkLst>
        <pc:spChg chg="mod">
          <ac:chgData name="Emily Mancini" userId="a89b2bc5-8cbc-45b5-bc1a-09efa5374d38" providerId="ADAL" clId="{E4466A04-9A23-42C9-85BC-139E862B4431}" dt="2021-03-02T13:11:24.985" v="1647" actId="14100"/>
          <ac:spMkLst>
            <pc:docMk/>
            <pc:sldMk cId="2718318882" sldId="283"/>
            <ac:spMk id="2" creationId="{25B7DF04-1CD1-409D-A744-8558F83E729B}"/>
          </ac:spMkLst>
        </pc:spChg>
        <pc:spChg chg="del">
          <ac:chgData name="Emily Mancini" userId="a89b2bc5-8cbc-45b5-bc1a-09efa5374d38" providerId="ADAL" clId="{E4466A04-9A23-42C9-85BC-139E862B4431}" dt="2021-03-02T13:10:36.066" v="1633" actId="478"/>
          <ac:spMkLst>
            <pc:docMk/>
            <pc:sldMk cId="2718318882" sldId="283"/>
            <ac:spMk id="5" creationId="{A3478D30-2C03-4C44-9652-3705AA0F11E9}"/>
          </ac:spMkLst>
        </pc:spChg>
        <pc:spChg chg="mod topLvl">
          <ac:chgData name="Emily Mancini" userId="a89b2bc5-8cbc-45b5-bc1a-09efa5374d38" providerId="ADAL" clId="{E4466A04-9A23-42C9-85BC-139E862B4431}" dt="2021-03-02T13:15:17.076" v="1721" actId="1035"/>
          <ac:spMkLst>
            <pc:docMk/>
            <pc:sldMk cId="2718318882" sldId="283"/>
            <ac:spMk id="12" creationId="{5F1672F2-A59C-4441-93DD-D978F2708527}"/>
          </ac:spMkLst>
        </pc:spChg>
        <pc:spChg chg="del mod topLvl">
          <ac:chgData name="Emily Mancini" userId="a89b2bc5-8cbc-45b5-bc1a-09efa5374d38" providerId="ADAL" clId="{E4466A04-9A23-42C9-85BC-139E862B4431}" dt="2021-03-02T13:14:12.049" v="1705" actId="478"/>
          <ac:spMkLst>
            <pc:docMk/>
            <pc:sldMk cId="2718318882" sldId="283"/>
            <ac:spMk id="13" creationId="{CAFA64BE-41FE-4453-A3F5-3B9DED8647FE}"/>
          </ac:spMkLst>
        </pc:spChg>
        <pc:grpChg chg="add del mod">
          <ac:chgData name="Emily Mancini" userId="a89b2bc5-8cbc-45b5-bc1a-09efa5374d38" providerId="ADAL" clId="{E4466A04-9A23-42C9-85BC-139E862B4431}" dt="2021-03-02T13:14:12.049" v="1705" actId="478"/>
          <ac:grpSpMkLst>
            <pc:docMk/>
            <pc:sldMk cId="2718318882" sldId="283"/>
            <ac:grpSpMk id="3" creationId="{70965FDB-71E2-4087-9B7C-AC7444820E56}"/>
          </ac:grpSpMkLst>
        </pc:grpChg>
        <pc:graphicFrameChg chg="mod modGraphic">
          <ac:chgData name="Emily Mancini" userId="a89b2bc5-8cbc-45b5-bc1a-09efa5374d38" providerId="ADAL" clId="{E4466A04-9A23-42C9-85BC-139E862B4431}" dt="2021-03-02T13:15:17.076" v="1721" actId="1035"/>
          <ac:graphicFrameMkLst>
            <pc:docMk/>
            <pc:sldMk cId="2718318882" sldId="283"/>
            <ac:graphicFrameMk id="7" creationId="{D5E3626A-6A82-4A79-B170-02F15727048B}"/>
          </ac:graphicFrameMkLst>
        </pc:graphicFrameChg>
      </pc:sldChg>
      <pc:sldChg chg="modSp mod modNotesTx">
        <pc:chgData name="Emily Mancini" userId="a89b2bc5-8cbc-45b5-bc1a-09efa5374d38" providerId="ADAL" clId="{E4466A04-9A23-42C9-85BC-139E862B4431}" dt="2021-03-16T13:21:48.972" v="3942" actId="1035"/>
        <pc:sldMkLst>
          <pc:docMk/>
          <pc:sldMk cId="287163252" sldId="1567"/>
        </pc:sldMkLst>
        <pc:spChg chg="mod">
          <ac:chgData name="Emily Mancini" userId="a89b2bc5-8cbc-45b5-bc1a-09efa5374d38" providerId="ADAL" clId="{E4466A04-9A23-42C9-85BC-139E862B4431}" dt="2021-03-16T13:21:48.972" v="3942" actId="1035"/>
          <ac:spMkLst>
            <pc:docMk/>
            <pc:sldMk cId="287163252" sldId="1567"/>
            <ac:spMk id="7" creationId="{00000000-0000-0000-0000-000000000000}"/>
          </ac:spMkLst>
        </pc:spChg>
        <pc:spChg chg="mod">
          <ac:chgData name="Emily Mancini" userId="a89b2bc5-8cbc-45b5-bc1a-09efa5374d38" providerId="ADAL" clId="{E4466A04-9A23-42C9-85BC-139E862B4431}" dt="2021-03-16T13:21:48.972" v="3942" actId="1035"/>
          <ac:spMkLst>
            <pc:docMk/>
            <pc:sldMk cId="287163252" sldId="1567"/>
            <ac:spMk id="8" creationId="{00000000-0000-0000-0000-000000000000}"/>
          </ac:spMkLst>
        </pc:spChg>
      </pc:sldChg>
      <pc:sldChg chg="modSp mod">
        <pc:chgData name="Emily Mancini" userId="a89b2bc5-8cbc-45b5-bc1a-09efa5374d38" providerId="ADAL" clId="{E4466A04-9A23-42C9-85BC-139E862B4431}" dt="2021-03-11T15:36:00.894" v="3841" actId="20577"/>
        <pc:sldMkLst>
          <pc:docMk/>
          <pc:sldMk cId="1903946924" sldId="2067"/>
        </pc:sldMkLst>
        <pc:spChg chg="mod">
          <ac:chgData name="Emily Mancini" userId="a89b2bc5-8cbc-45b5-bc1a-09efa5374d38" providerId="ADAL" clId="{E4466A04-9A23-42C9-85BC-139E862B4431}" dt="2021-03-02T15:50:16.892" v="2059" actId="20577"/>
          <ac:spMkLst>
            <pc:docMk/>
            <pc:sldMk cId="1903946924" sldId="2067"/>
            <ac:spMk id="2" creationId="{00000000-0000-0000-0000-000000000000}"/>
          </ac:spMkLst>
        </pc:spChg>
        <pc:spChg chg="mod">
          <ac:chgData name="Emily Mancini" userId="a89b2bc5-8cbc-45b5-bc1a-09efa5374d38" providerId="ADAL" clId="{E4466A04-9A23-42C9-85BC-139E862B4431}" dt="2021-03-11T15:36:00.894" v="3841" actId="20577"/>
          <ac:spMkLst>
            <pc:docMk/>
            <pc:sldMk cId="1903946924" sldId="2067"/>
            <ac:spMk id="3" creationId="{00000000-0000-0000-0000-000000000000}"/>
          </ac:spMkLst>
        </pc:spChg>
        <pc:spChg chg="mod">
          <ac:chgData name="Emily Mancini" userId="a89b2bc5-8cbc-45b5-bc1a-09efa5374d38" providerId="ADAL" clId="{E4466A04-9A23-42C9-85BC-139E862B4431}" dt="2021-03-02T15:50:05.933" v="2055" actId="14100"/>
          <ac:spMkLst>
            <pc:docMk/>
            <pc:sldMk cId="1903946924" sldId="2067"/>
            <ac:spMk id="4" creationId="{DF82B291-3D00-4F00-9E01-14D1D94DE5D0}"/>
          </ac:spMkLst>
        </pc:spChg>
        <pc:spChg chg="mod">
          <ac:chgData name="Emily Mancini" userId="a89b2bc5-8cbc-45b5-bc1a-09efa5374d38" providerId="ADAL" clId="{E4466A04-9A23-42C9-85BC-139E862B4431}" dt="2021-03-02T15:50:01.712" v="2054" actId="14100"/>
          <ac:spMkLst>
            <pc:docMk/>
            <pc:sldMk cId="1903946924" sldId="2067"/>
            <ac:spMk id="13" creationId="{9272E7C8-1068-4D9C-83A3-8B69357DC60F}"/>
          </ac:spMkLst>
        </pc:spChg>
        <pc:spChg chg="mod">
          <ac:chgData name="Emily Mancini" userId="a89b2bc5-8cbc-45b5-bc1a-09efa5374d38" providerId="ADAL" clId="{E4466A04-9A23-42C9-85BC-139E862B4431}" dt="2021-03-02T15:49:37.378" v="2052" actId="14100"/>
          <ac:spMkLst>
            <pc:docMk/>
            <pc:sldMk cId="1903946924" sldId="2067"/>
            <ac:spMk id="14" creationId="{D47E70ED-6EC7-4D56-BB23-1F1874491747}"/>
          </ac:spMkLst>
        </pc:spChg>
        <pc:spChg chg="mod">
          <ac:chgData name="Emily Mancini" userId="a89b2bc5-8cbc-45b5-bc1a-09efa5374d38" providerId="ADAL" clId="{E4466A04-9A23-42C9-85BC-139E862B4431}" dt="2021-03-02T15:49:57.198" v="2053" actId="14100"/>
          <ac:spMkLst>
            <pc:docMk/>
            <pc:sldMk cId="1903946924" sldId="2067"/>
            <ac:spMk id="16" creationId="{93ECE68D-F4E7-4801-AC31-2869A3DE75D8}"/>
          </ac:spMkLst>
        </pc:spChg>
        <pc:spChg chg="mod">
          <ac:chgData name="Emily Mancini" userId="a89b2bc5-8cbc-45b5-bc1a-09efa5374d38" providerId="ADAL" clId="{E4466A04-9A23-42C9-85BC-139E862B4431}" dt="2021-03-02T15:49:34.033" v="2051" actId="14100"/>
          <ac:spMkLst>
            <pc:docMk/>
            <pc:sldMk cId="1903946924" sldId="2067"/>
            <ac:spMk id="17" creationId="{00000000-0000-0000-0000-000000000000}"/>
          </ac:spMkLst>
        </pc:spChg>
        <pc:spChg chg="mod">
          <ac:chgData name="Emily Mancini" userId="a89b2bc5-8cbc-45b5-bc1a-09efa5374d38" providerId="ADAL" clId="{E4466A04-9A23-42C9-85BC-139E862B4431}" dt="2021-03-02T15:49:57.198" v="2053" actId="14100"/>
          <ac:spMkLst>
            <pc:docMk/>
            <pc:sldMk cId="1903946924" sldId="2067"/>
            <ac:spMk id="18" creationId="{FBA26234-942F-4751-8860-F2BB359B1B20}"/>
          </ac:spMkLst>
        </pc:spChg>
        <pc:spChg chg="mod">
          <ac:chgData name="Emily Mancini" userId="a89b2bc5-8cbc-45b5-bc1a-09efa5374d38" providerId="ADAL" clId="{E4466A04-9A23-42C9-85BC-139E862B4431}" dt="2021-03-02T15:51:45.737" v="2060" actId="207"/>
          <ac:spMkLst>
            <pc:docMk/>
            <pc:sldMk cId="1903946924" sldId="2067"/>
            <ac:spMk id="19" creationId="{00000000-0000-0000-0000-000000000000}"/>
          </ac:spMkLst>
        </pc:spChg>
      </pc:sldChg>
      <pc:sldChg chg="modSp mod modNotesTx">
        <pc:chgData name="Emily Mancini" userId="a89b2bc5-8cbc-45b5-bc1a-09efa5374d38" providerId="ADAL" clId="{E4466A04-9A23-42C9-85BC-139E862B4431}" dt="2021-03-09T15:05:53.726" v="3094" actId="20577"/>
        <pc:sldMkLst>
          <pc:docMk/>
          <pc:sldMk cId="3158043784" sldId="2068"/>
        </pc:sldMkLst>
        <pc:spChg chg="mod">
          <ac:chgData name="Emily Mancini" userId="a89b2bc5-8cbc-45b5-bc1a-09efa5374d38" providerId="ADAL" clId="{E4466A04-9A23-42C9-85BC-139E862B4431}" dt="2021-03-05T13:47:34.136" v="2734" actId="20577"/>
          <ac:spMkLst>
            <pc:docMk/>
            <pc:sldMk cId="3158043784" sldId="2068"/>
            <ac:spMk id="8" creationId="{00000000-0000-0000-0000-000000000000}"/>
          </ac:spMkLst>
        </pc:spChg>
      </pc:sldChg>
      <pc:sldChg chg="addSp delSp modSp del mod modNotesTx">
        <pc:chgData name="Emily Mancini" userId="a89b2bc5-8cbc-45b5-bc1a-09efa5374d38" providerId="ADAL" clId="{E4466A04-9A23-42C9-85BC-139E862B4431}" dt="2021-03-09T16:14:48.125" v="3817" actId="47"/>
        <pc:sldMkLst>
          <pc:docMk/>
          <pc:sldMk cId="1066105975" sldId="2076136313"/>
        </pc:sldMkLst>
        <pc:spChg chg="mod">
          <ac:chgData name="Emily Mancini" userId="a89b2bc5-8cbc-45b5-bc1a-09efa5374d38" providerId="ADAL" clId="{E4466A04-9A23-42C9-85BC-139E862B4431}" dt="2021-03-09T16:13:32.586" v="3768" actId="20577"/>
          <ac:spMkLst>
            <pc:docMk/>
            <pc:sldMk cId="1066105975" sldId="2076136313"/>
            <ac:spMk id="4" creationId="{29FF830E-6DCF-4713-AC5F-D87A49E70DAB}"/>
          </ac:spMkLst>
        </pc:spChg>
        <pc:spChg chg="add del mod">
          <ac:chgData name="Emily Mancini" userId="a89b2bc5-8cbc-45b5-bc1a-09efa5374d38" providerId="ADAL" clId="{E4466A04-9A23-42C9-85BC-139E862B4431}" dt="2021-03-09T16:12:56.187" v="3667" actId="6549"/>
          <ac:spMkLst>
            <pc:docMk/>
            <pc:sldMk cId="1066105975" sldId="2076136313"/>
            <ac:spMk id="5" creationId="{8A35FA4C-149D-4071-846C-625165CEE7A5}"/>
          </ac:spMkLst>
        </pc:spChg>
        <pc:spChg chg="mod">
          <ac:chgData name="Emily Mancini" userId="a89b2bc5-8cbc-45b5-bc1a-09efa5374d38" providerId="ADAL" clId="{E4466A04-9A23-42C9-85BC-139E862B4431}" dt="2021-03-09T16:13:43.711" v="3770" actId="1076"/>
          <ac:spMkLst>
            <pc:docMk/>
            <pc:sldMk cId="1066105975" sldId="2076136313"/>
            <ac:spMk id="7" creationId="{D154FECF-AAC4-477D-B69F-C1D353334A98}"/>
          </ac:spMkLst>
        </pc:spChg>
        <pc:spChg chg="mod">
          <ac:chgData name="Emily Mancini" userId="a89b2bc5-8cbc-45b5-bc1a-09efa5374d38" providerId="ADAL" clId="{E4466A04-9A23-42C9-85BC-139E862B4431}" dt="2021-03-09T15:30:44.547" v="3637" actId="207"/>
          <ac:spMkLst>
            <pc:docMk/>
            <pc:sldMk cId="1066105975" sldId="2076136313"/>
            <ac:spMk id="17" creationId="{BEA14AEF-35D6-49BC-9DDA-09C17C45EC3D}"/>
          </ac:spMkLst>
        </pc:spChg>
        <pc:spChg chg="mod">
          <ac:chgData name="Emily Mancini" userId="a89b2bc5-8cbc-45b5-bc1a-09efa5374d38" providerId="ADAL" clId="{E4466A04-9A23-42C9-85BC-139E862B4431}" dt="2021-03-09T16:13:39.037" v="3769" actId="1076"/>
          <ac:spMkLst>
            <pc:docMk/>
            <pc:sldMk cId="1066105975" sldId="2076136313"/>
            <ac:spMk id="20" creationId="{C7C43A7F-E6B3-4D1D-AB06-5DDBF82F37FA}"/>
          </ac:spMkLst>
        </pc:spChg>
        <pc:picChg chg="mod">
          <ac:chgData name="Emily Mancini" userId="a89b2bc5-8cbc-45b5-bc1a-09efa5374d38" providerId="ADAL" clId="{E4466A04-9A23-42C9-85BC-139E862B4431}" dt="2021-03-09T16:13:10.698" v="3671" actId="1076"/>
          <ac:picMkLst>
            <pc:docMk/>
            <pc:sldMk cId="1066105975" sldId="2076136313"/>
            <ac:picMk id="3" creationId="{A0FCF2A0-58CF-4F5D-96F9-E0690B824ECE}"/>
          </ac:picMkLst>
        </pc:picChg>
      </pc:sldChg>
      <pc:sldChg chg="modSp mod ord">
        <pc:chgData name="Emily Mancini" userId="a89b2bc5-8cbc-45b5-bc1a-09efa5374d38" providerId="ADAL" clId="{E4466A04-9A23-42C9-85BC-139E862B4431}" dt="2021-03-05T13:57:04.776" v="3049"/>
        <pc:sldMkLst>
          <pc:docMk/>
          <pc:sldMk cId="3026554354" sldId="2076136368"/>
        </pc:sldMkLst>
        <pc:spChg chg="mod">
          <ac:chgData name="Emily Mancini" userId="a89b2bc5-8cbc-45b5-bc1a-09efa5374d38" providerId="ADAL" clId="{E4466A04-9A23-42C9-85BC-139E862B4431}" dt="2021-03-05T13:48:21.315" v="2740" actId="20577"/>
          <ac:spMkLst>
            <pc:docMk/>
            <pc:sldMk cId="3026554354" sldId="2076136368"/>
            <ac:spMk id="3" creationId="{3E442AEA-5790-49CA-8E96-88303CDBF15B}"/>
          </ac:spMkLst>
        </pc:spChg>
      </pc:sldChg>
      <pc:sldChg chg="modSp mod modNotesTx">
        <pc:chgData name="Emily Mancini" userId="a89b2bc5-8cbc-45b5-bc1a-09efa5374d38" providerId="ADAL" clId="{E4466A04-9A23-42C9-85BC-139E862B4431}" dt="2021-03-09T15:09:35.097" v="3158" actId="20577"/>
        <pc:sldMkLst>
          <pc:docMk/>
          <pc:sldMk cId="1254403106" sldId="2076137543"/>
        </pc:sldMkLst>
        <pc:spChg chg="mod">
          <ac:chgData name="Emily Mancini" userId="a89b2bc5-8cbc-45b5-bc1a-09efa5374d38" providerId="ADAL" clId="{E4466A04-9A23-42C9-85BC-139E862B4431}" dt="2021-03-01T15:54:12.023" v="3" actId="14100"/>
          <ac:spMkLst>
            <pc:docMk/>
            <pc:sldMk cId="1254403106" sldId="2076137543"/>
            <ac:spMk id="11" creationId="{463E50D4-3798-4435-9259-B3FD089AF08B}"/>
          </ac:spMkLst>
        </pc:spChg>
      </pc:sldChg>
      <pc:sldChg chg="addSp delSp modSp mod ord modNotesTx">
        <pc:chgData name="Emily Mancini" userId="a89b2bc5-8cbc-45b5-bc1a-09efa5374d38" providerId="ADAL" clId="{E4466A04-9A23-42C9-85BC-139E862B4431}" dt="2021-03-09T15:11:55.763" v="3246" actId="20577"/>
        <pc:sldMkLst>
          <pc:docMk/>
          <pc:sldMk cId="2931905130" sldId="2076137544"/>
        </pc:sldMkLst>
        <pc:spChg chg="add mod">
          <ac:chgData name="Emily Mancini" userId="a89b2bc5-8cbc-45b5-bc1a-09efa5374d38" providerId="ADAL" clId="{E4466A04-9A23-42C9-85BC-139E862B4431}" dt="2021-03-01T15:54:21.472" v="6" actId="1076"/>
          <ac:spMkLst>
            <pc:docMk/>
            <pc:sldMk cId="2931905130" sldId="2076137544"/>
            <ac:spMk id="7" creationId="{6E9B05F4-168C-41BA-AECE-C88998C4B461}"/>
          </ac:spMkLst>
        </pc:spChg>
        <pc:spChg chg="del">
          <ac:chgData name="Emily Mancini" userId="a89b2bc5-8cbc-45b5-bc1a-09efa5374d38" providerId="ADAL" clId="{E4466A04-9A23-42C9-85BC-139E862B4431}" dt="2021-03-01T15:54:18.612" v="4" actId="478"/>
          <ac:spMkLst>
            <pc:docMk/>
            <pc:sldMk cId="2931905130" sldId="2076137544"/>
            <ac:spMk id="11" creationId="{463E50D4-3798-4435-9259-B3FD089AF08B}"/>
          </ac:spMkLst>
        </pc:spChg>
      </pc:sldChg>
      <pc:sldChg chg="addSp delSp modSp mod ord modNotesTx">
        <pc:chgData name="Emily Mancini" userId="a89b2bc5-8cbc-45b5-bc1a-09efa5374d38" providerId="ADAL" clId="{E4466A04-9A23-42C9-85BC-139E862B4431}" dt="2021-03-09T15:09:23.646" v="3125" actId="20577"/>
        <pc:sldMkLst>
          <pc:docMk/>
          <pc:sldMk cId="143671092" sldId="2076137545"/>
        </pc:sldMkLst>
        <pc:spChg chg="add mod">
          <ac:chgData name="Emily Mancini" userId="a89b2bc5-8cbc-45b5-bc1a-09efa5374d38" providerId="ADAL" clId="{E4466A04-9A23-42C9-85BC-139E862B4431}" dt="2021-03-01T15:54:35.200" v="31" actId="404"/>
          <ac:spMkLst>
            <pc:docMk/>
            <pc:sldMk cId="143671092" sldId="2076137545"/>
            <ac:spMk id="7" creationId="{C7E331E1-9634-4301-9085-B33BB511686D}"/>
          </ac:spMkLst>
        </pc:spChg>
        <pc:spChg chg="del">
          <ac:chgData name="Emily Mancini" userId="a89b2bc5-8cbc-45b5-bc1a-09efa5374d38" providerId="ADAL" clId="{E4466A04-9A23-42C9-85BC-139E862B4431}" dt="2021-03-01T15:54:24.293" v="7" actId="478"/>
          <ac:spMkLst>
            <pc:docMk/>
            <pc:sldMk cId="143671092" sldId="2076137545"/>
            <ac:spMk id="11" creationId="{463E50D4-3798-4435-9259-B3FD089AF08B}"/>
          </ac:spMkLst>
        </pc:spChg>
      </pc:sldChg>
      <pc:sldChg chg="addSp delSp modSp mod modNotesTx">
        <pc:chgData name="Emily Mancini" userId="a89b2bc5-8cbc-45b5-bc1a-09efa5374d38" providerId="ADAL" clId="{E4466A04-9A23-42C9-85BC-139E862B4431}" dt="2021-03-09T15:13:42.840" v="3261" actId="20577"/>
        <pc:sldMkLst>
          <pc:docMk/>
          <pc:sldMk cId="1100327260" sldId="2076137546"/>
        </pc:sldMkLst>
        <pc:spChg chg="add mod">
          <ac:chgData name="Emily Mancini" userId="a89b2bc5-8cbc-45b5-bc1a-09efa5374d38" providerId="ADAL" clId="{E4466A04-9A23-42C9-85BC-139E862B4431}" dt="2021-03-01T15:54:45.937" v="33"/>
          <ac:spMkLst>
            <pc:docMk/>
            <pc:sldMk cId="1100327260" sldId="2076137546"/>
            <ac:spMk id="7" creationId="{1B11EE57-0049-4D4C-B10D-281566DBA3DB}"/>
          </ac:spMkLst>
        </pc:spChg>
        <pc:spChg chg="del">
          <ac:chgData name="Emily Mancini" userId="a89b2bc5-8cbc-45b5-bc1a-09efa5374d38" providerId="ADAL" clId="{E4466A04-9A23-42C9-85BC-139E862B4431}" dt="2021-03-01T15:54:42.032" v="32" actId="478"/>
          <ac:spMkLst>
            <pc:docMk/>
            <pc:sldMk cId="1100327260" sldId="2076137546"/>
            <ac:spMk id="11" creationId="{463E50D4-3798-4435-9259-B3FD089AF08B}"/>
          </ac:spMkLst>
        </pc:spChg>
      </pc:sldChg>
      <pc:sldChg chg="add mod modShow">
        <pc:chgData name="Emily Mancini" userId="a89b2bc5-8cbc-45b5-bc1a-09efa5374d38" providerId="ADAL" clId="{E4466A04-9A23-42C9-85BC-139E862B4431}" dt="2021-03-02T13:03:41.472" v="1500" actId="729"/>
        <pc:sldMkLst>
          <pc:docMk/>
          <pc:sldMk cId="1962256798" sldId="2076137547"/>
        </pc:sldMkLst>
      </pc:sldChg>
      <pc:sldChg chg="new del">
        <pc:chgData name="Emily Mancini" userId="a89b2bc5-8cbc-45b5-bc1a-09efa5374d38" providerId="ADAL" clId="{E4466A04-9A23-42C9-85BC-139E862B4431}" dt="2021-03-01T16:17:22.848" v="292" actId="47"/>
        <pc:sldMkLst>
          <pc:docMk/>
          <pc:sldMk cId="357362733" sldId="2076137548"/>
        </pc:sldMkLst>
      </pc:sldChg>
      <pc:sldChg chg="new del">
        <pc:chgData name="Emily Mancini" userId="a89b2bc5-8cbc-45b5-bc1a-09efa5374d38" providerId="ADAL" clId="{E4466A04-9A23-42C9-85BC-139E862B4431}" dt="2021-03-01T15:58:00.837" v="42" actId="680"/>
        <pc:sldMkLst>
          <pc:docMk/>
          <pc:sldMk cId="4208229829" sldId="2076137548"/>
        </pc:sldMkLst>
      </pc:sldChg>
      <pc:sldChg chg="delSp modSp add mod ord delAnim modAnim modNotesTx">
        <pc:chgData name="Emily Mancini" userId="a89b2bc5-8cbc-45b5-bc1a-09efa5374d38" providerId="ADAL" clId="{E4466A04-9A23-42C9-85BC-139E862B4431}" dt="2021-03-09T15:28:52.089" v="3587" actId="20577"/>
        <pc:sldMkLst>
          <pc:docMk/>
          <pc:sldMk cId="3379274138" sldId="2076137549"/>
        </pc:sldMkLst>
        <pc:spChg chg="mod">
          <ac:chgData name="Emily Mancini" userId="a89b2bc5-8cbc-45b5-bc1a-09efa5374d38" providerId="ADAL" clId="{E4466A04-9A23-42C9-85BC-139E862B4431}" dt="2021-03-09T15:28:52.089" v="3587" actId="20577"/>
          <ac:spMkLst>
            <pc:docMk/>
            <pc:sldMk cId="3379274138" sldId="2076137549"/>
            <ac:spMk id="2" creationId="{CD4FE767-DB01-4315-ABAF-CA8360AB9C77}"/>
          </ac:spMkLst>
        </pc:spChg>
        <pc:spChg chg="mod">
          <ac:chgData name="Emily Mancini" userId="a89b2bc5-8cbc-45b5-bc1a-09efa5374d38" providerId="ADAL" clId="{E4466A04-9A23-42C9-85BC-139E862B4431}" dt="2021-03-01T16:17:42.272" v="330" actId="1076"/>
          <ac:spMkLst>
            <pc:docMk/>
            <pc:sldMk cId="3379274138" sldId="2076137549"/>
            <ac:spMk id="45" creationId="{3169934D-53E7-4E44-B953-6021F38A0654}"/>
          </ac:spMkLst>
        </pc:spChg>
        <pc:picChg chg="del">
          <ac:chgData name="Emily Mancini" userId="a89b2bc5-8cbc-45b5-bc1a-09efa5374d38" providerId="ADAL" clId="{E4466A04-9A23-42C9-85BC-139E862B4431}" dt="2021-03-01T16:17:50.522" v="332" actId="478"/>
          <ac:picMkLst>
            <pc:docMk/>
            <pc:sldMk cId="3379274138" sldId="2076137549"/>
            <ac:picMk id="4" creationId="{4DA0505C-6711-4E7E-8A7F-D95DA78D0FF9}"/>
          </ac:picMkLst>
        </pc:picChg>
        <pc:picChg chg="del">
          <ac:chgData name="Emily Mancini" userId="a89b2bc5-8cbc-45b5-bc1a-09efa5374d38" providerId="ADAL" clId="{E4466A04-9A23-42C9-85BC-139E862B4431}" dt="2021-03-01T16:17:50.522" v="332" actId="478"/>
          <ac:picMkLst>
            <pc:docMk/>
            <pc:sldMk cId="3379274138" sldId="2076137549"/>
            <ac:picMk id="6" creationId="{76BCC21D-97EA-4612-B3CE-42C9C9179904}"/>
          </ac:picMkLst>
        </pc:picChg>
        <pc:picChg chg="del">
          <ac:chgData name="Emily Mancini" userId="a89b2bc5-8cbc-45b5-bc1a-09efa5374d38" providerId="ADAL" clId="{E4466A04-9A23-42C9-85BC-139E862B4431}" dt="2021-03-01T16:17:50.522" v="332" actId="478"/>
          <ac:picMkLst>
            <pc:docMk/>
            <pc:sldMk cId="3379274138" sldId="2076137549"/>
            <ac:picMk id="8" creationId="{AAC9217D-934D-48F2-899D-B402AB678FB8}"/>
          </ac:picMkLst>
        </pc:picChg>
        <pc:picChg chg="del">
          <ac:chgData name="Emily Mancini" userId="a89b2bc5-8cbc-45b5-bc1a-09efa5374d38" providerId="ADAL" clId="{E4466A04-9A23-42C9-85BC-139E862B4431}" dt="2021-03-01T16:17:50.522" v="332" actId="478"/>
          <ac:picMkLst>
            <pc:docMk/>
            <pc:sldMk cId="3379274138" sldId="2076137549"/>
            <ac:picMk id="10" creationId="{4C93C189-CB39-4BFE-8370-FC7FE4B6F039}"/>
          </ac:picMkLst>
        </pc:picChg>
        <pc:picChg chg="del">
          <ac:chgData name="Emily Mancini" userId="a89b2bc5-8cbc-45b5-bc1a-09efa5374d38" providerId="ADAL" clId="{E4466A04-9A23-42C9-85BC-139E862B4431}" dt="2021-03-01T16:17:50.522" v="332" actId="478"/>
          <ac:picMkLst>
            <pc:docMk/>
            <pc:sldMk cId="3379274138" sldId="2076137549"/>
            <ac:picMk id="12" creationId="{13CB334D-3AB7-47F4-9AAB-3788661F6B6C}"/>
          </ac:picMkLst>
        </pc:picChg>
        <pc:picChg chg="del">
          <ac:chgData name="Emily Mancini" userId="a89b2bc5-8cbc-45b5-bc1a-09efa5374d38" providerId="ADAL" clId="{E4466A04-9A23-42C9-85BC-139E862B4431}" dt="2021-03-01T16:17:50.522" v="332" actId="478"/>
          <ac:picMkLst>
            <pc:docMk/>
            <pc:sldMk cId="3379274138" sldId="2076137549"/>
            <ac:picMk id="14" creationId="{68585728-E768-4F8A-965C-ECD13BBD8B20}"/>
          </ac:picMkLst>
        </pc:picChg>
        <pc:picChg chg="del">
          <ac:chgData name="Emily Mancini" userId="a89b2bc5-8cbc-45b5-bc1a-09efa5374d38" providerId="ADAL" clId="{E4466A04-9A23-42C9-85BC-139E862B4431}" dt="2021-03-01T16:17:47.478" v="331" actId="478"/>
          <ac:picMkLst>
            <pc:docMk/>
            <pc:sldMk cId="3379274138" sldId="2076137549"/>
            <ac:picMk id="16" creationId="{D3876D53-7790-4544-A5B3-9D3D8F83442D}"/>
          </ac:picMkLst>
        </pc:picChg>
        <pc:picChg chg="del">
          <ac:chgData name="Emily Mancini" userId="a89b2bc5-8cbc-45b5-bc1a-09efa5374d38" providerId="ADAL" clId="{E4466A04-9A23-42C9-85BC-139E862B4431}" dt="2021-03-01T16:17:50.522" v="332" actId="478"/>
          <ac:picMkLst>
            <pc:docMk/>
            <pc:sldMk cId="3379274138" sldId="2076137549"/>
            <ac:picMk id="18" creationId="{D575B232-8EE1-463F-AF8D-30227BD76DF0}"/>
          </ac:picMkLst>
        </pc:picChg>
      </pc:sldChg>
      <pc:sldChg chg="modSp add del mod ord modAnim">
        <pc:chgData name="Emily Mancini" userId="a89b2bc5-8cbc-45b5-bc1a-09efa5374d38" providerId="ADAL" clId="{E4466A04-9A23-42C9-85BC-139E862B4431}" dt="2021-03-02T13:04:26.146" v="1559" actId="47"/>
        <pc:sldMkLst>
          <pc:docMk/>
          <pc:sldMk cId="2081272730" sldId="2076137550"/>
        </pc:sldMkLst>
        <pc:spChg chg="mod">
          <ac:chgData name="Emily Mancini" userId="a89b2bc5-8cbc-45b5-bc1a-09efa5374d38" providerId="ADAL" clId="{E4466A04-9A23-42C9-85BC-139E862B4431}" dt="2021-03-02T13:04:21.394" v="1558" actId="20577"/>
          <ac:spMkLst>
            <pc:docMk/>
            <pc:sldMk cId="2081272730" sldId="2076137550"/>
            <ac:spMk id="2" creationId="{CD4FE767-DB01-4315-ABAF-CA8360AB9C77}"/>
          </ac:spMkLst>
        </pc:spChg>
        <pc:spChg chg="mod">
          <ac:chgData name="Emily Mancini" userId="a89b2bc5-8cbc-45b5-bc1a-09efa5374d38" providerId="ADAL" clId="{E4466A04-9A23-42C9-85BC-139E862B4431}" dt="2021-03-02T13:04:07.049" v="1509" actId="20577"/>
          <ac:spMkLst>
            <pc:docMk/>
            <pc:sldMk cId="2081272730" sldId="2076137550"/>
            <ac:spMk id="45" creationId="{3169934D-53E7-4E44-B953-6021F38A0654}"/>
          </ac:spMkLst>
        </pc:spChg>
      </pc:sldChg>
      <pc:sldChg chg="addSp delSp modSp add del mod ord delAnim modAnim modNotesTx">
        <pc:chgData name="Emily Mancini" userId="a89b2bc5-8cbc-45b5-bc1a-09efa5374d38" providerId="ADAL" clId="{E4466A04-9A23-42C9-85BC-139E862B4431}" dt="2021-03-05T13:35:53.430" v="2313" actId="47"/>
        <pc:sldMkLst>
          <pc:docMk/>
          <pc:sldMk cId="3996897104" sldId="2076137551"/>
        </pc:sldMkLst>
        <pc:spChg chg="del mod">
          <ac:chgData name="Emily Mancini" userId="a89b2bc5-8cbc-45b5-bc1a-09efa5374d38" providerId="ADAL" clId="{E4466A04-9A23-42C9-85BC-139E862B4431}" dt="2021-03-01T16:40:50.691" v="607" actId="478"/>
          <ac:spMkLst>
            <pc:docMk/>
            <pc:sldMk cId="3996897104" sldId="2076137551"/>
            <ac:spMk id="2" creationId="{CD4FE767-DB01-4315-ABAF-CA8360AB9C77}"/>
          </ac:spMkLst>
        </pc:spChg>
        <pc:spChg chg="add mod">
          <ac:chgData name="Emily Mancini" userId="a89b2bc5-8cbc-45b5-bc1a-09efa5374d38" providerId="ADAL" clId="{E4466A04-9A23-42C9-85BC-139E862B4431}" dt="2021-03-02T15:44:44.233" v="1939" actId="20577"/>
          <ac:spMkLst>
            <pc:docMk/>
            <pc:sldMk cId="3996897104" sldId="2076137551"/>
            <ac:spMk id="6" creationId="{18635D14-8D71-4D6A-9BDF-DC3238DA6317}"/>
          </ac:spMkLst>
        </pc:spChg>
        <pc:spChg chg="mod">
          <ac:chgData name="Emily Mancini" userId="a89b2bc5-8cbc-45b5-bc1a-09efa5374d38" providerId="ADAL" clId="{E4466A04-9A23-42C9-85BC-139E862B4431}" dt="2021-03-01T16:42:38.333" v="911" actId="20577"/>
          <ac:spMkLst>
            <pc:docMk/>
            <pc:sldMk cId="3996897104" sldId="2076137551"/>
            <ac:spMk id="45" creationId="{3169934D-53E7-4E44-B953-6021F38A0654}"/>
          </ac:spMkLst>
        </pc:spChg>
        <pc:picChg chg="add mod">
          <ac:chgData name="Emily Mancini" userId="a89b2bc5-8cbc-45b5-bc1a-09efa5374d38" providerId="ADAL" clId="{E4466A04-9A23-42C9-85BC-139E862B4431}" dt="2021-03-01T16:41:36.309" v="776"/>
          <ac:picMkLst>
            <pc:docMk/>
            <pc:sldMk cId="3996897104" sldId="2076137551"/>
            <ac:picMk id="5" creationId="{C8B68C6F-0758-4A57-95D6-ECDCF62D6F9D}"/>
          </ac:picMkLst>
        </pc:picChg>
        <pc:picChg chg="del">
          <ac:chgData name="Emily Mancini" userId="a89b2bc5-8cbc-45b5-bc1a-09efa5374d38" providerId="ADAL" clId="{E4466A04-9A23-42C9-85BC-139E862B4431}" dt="2021-03-01T16:40:51.677" v="608" actId="478"/>
          <ac:picMkLst>
            <pc:docMk/>
            <pc:sldMk cId="3996897104" sldId="2076137551"/>
            <ac:picMk id="44" creationId="{974FFE2D-ACC2-4E40-B482-D4BD5AF2425E}"/>
          </ac:picMkLst>
        </pc:picChg>
      </pc:sldChg>
      <pc:sldChg chg="addSp delSp modSp mod ord modAnim modNotesTx">
        <pc:chgData name="Emily Mancini" userId="a89b2bc5-8cbc-45b5-bc1a-09efa5374d38" providerId="ADAL" clId="{E4466A04-9A23-42C9-85BC-139E862B4431}" dt="2021-03-16T13:55:24.303" v="4030"/>
        <pc:sldMkLst>
          <pc:docMk/>
          <pc:sldMk cId="3757406526" sldId="2076137552"/>
        </pc:sldMkLst>
        <pc:spChg chg="mod">
          <ac:chgData name="Emily Mancini" userId="a89b2bc5-8cbc-45b5-bc1a-09efa5374d38" providerId="ADAL" clId="{E4466A04-9A23-42C9-85BC-139E862B4431}" dt="2021-03-02T13:32:19.595" v="1866" actId="404"/>
          <ac:spMkLst>
            <pc:docMk/>
            <pc:sldMk cId="3757406526" sldId="2076137552"/>
            <ac:spMk id="2" creationId="{CD4FE767-DB01-4315-ABAF-CA8360AB9C77}"/>
          </ac:spMkLst>
        </pc:spChg>
        <pc:spChg chg="mod">
          <ac:chgData name="Emily Mancini" userId="a89b2bc5-8cbc-45b5-bc1a-09efa5374d38" providerId="ADAL" clId="{E4466A04-9A23-42C9-85BC-139E862B4431}" dt="2021-03-02T12:50:52.965" v="1094" actId="20577"/>
          <ac:spMkLst>
            <pc:docMk/>
            <pc:sldMk cId="3757406526" sldId="2076137552"/>
            <ac:spMk id="45" creationId="{3169934D-53E7-4E44-B953-6021F38A0654}"/>
          </ac:spMkLst>
        </pc:spChg>
        <pc:picChg chg="add del">
          <ac:chgData name="Emily Mancini" userId="a89b2bc5-8cbc-45b5-bc1a-09efa5374d38" providerId="ADAL" clId="{E4466A04-9A23-42C9-85BC-139E862B4431}" dt="2021-03-16T13:55:24.303" v="4030"/>
          <ac:picMkLst>
            <pc:docMk/>
            <pc:sldMk cId="3757406526" sldId="2076137552"/>
            <ac:picMk id="3" creationId="{446A51F2-FE9D-4FBC-8A4D-ED8C4537BB58}"/>
          </ac:picMkLst>
        </pc:picChg>
        <pc:picChg chg="del">
          <ac:chgData name="Emily Mancini" userId="a89b2bc5-8cbc-45b5-bc1a-09efa5374d38" providerId="ADAL" clId="{E4466A04-9A23-42C9-85BC-139E862B4431}" dt="2021-03-02T12:51:09.975" v="1098" actId="478"/>
          <ac:picMkLst>
            <pc:docMk/>
            <pc:sldMk cId="3757406526" sldId="2076137552"/>
            <ac:picMk id="3" creationId="{78A2B809-F2DA-49FE-B905-80D92FC74B34}"/>
          </ac:picMkLst>
        </pc:picChg>
        <pc:picChg chg="add mod">
          <ac:chgData name="Emily Mancini" userId="a89b2bc5-8cbc-45b5-bc1a-09efa5374d38" providerId="ADAL" clId="{E4466A04-9A23-42C9-85BC-139E862B4431}" dt="2021-03-02T12:51:08.110" v="1097"/>
          <ac:picMkLst>
            <pc:docMk/>
            <pc:sldMk cId="3757406526" sldId="2076137552"/>
            <ac:picMk id="6" creationId="{37DDAF71-B631-4339-BA94-684CE60EA3EF}"/>
          </ac:picMkLst>
        </pc:picChg>
        <pc:picChg chg="add mod">
          <ac:chgData name="Emily Mancini" userId="a89b2bc5-8cbc-45b5-bc1a-09efa5374d38" providerId="ADAL" clId="{E4466A04-9A23-42C9-85BC-139E862B4431}" dt="2021-03-02T12:51:38.088" v="1103" actId="732"/>
          <ac:picMkLst>
            <pc:docMk/>
            <pc:sldMk cId="3757406526" sldId="2076137552"/>
            <ac:picMk id="1026" creationId="{04737D90-0296-4F21-94B4-34E9313A82EA}"/>
          </ac:picMkLst>
        </pc:picChg>
      </pc:sldChg>
      <pc:sldChg chg="modSp new del mod">
        <pc:chgData name="Emily Mancini" userId="a89b2bc5-8cbc-45b5-bc1a-09efa5374d38" providerId="ADAL" clId="{E4466A04-9A23-42C9-85BC-139E862B4431}" dt="2021-03-01T19:28:30.074" v="1008" actId="47"/>
        <pc:sldMkLst>
          <pc:docMk/>
          <pc:sldMk cId="412666453" sldId="2076137553"/>
        </pc:sldMkLst>
        <pc:spChg chg="mod">
          <ac:chgData name="Emily Mancini" userId="a89b2bc5-8cbc-45b5-bc1a-09efa5374d38" providerId="ADAL" clId="{E4466A04-9A23-42C9-85BC-139E862B4431}" dt="2021-03-01T19:23:19.080" v="954" actId="20577"/>
          <ac:spMkLst>
            <pc:docMk/>
            <pc:sldMk cId="412666453" sldId="2076137553"/>
            <ac:spMk id="2" creationId="{3129B236-792A-4B75-99BA-8D469B9709ED}"/>
          </ac:spMkLst>
        </pc:spChg>
      </pc:sldChg>
      <pc:sldChg chg="add ord modAnim modNotesTx">
        <pc:chgData name="Emily Mancini" userId="a89b2bc5-8cbc-45b5-bc1a-09efa5374d38" providerId="ADAL" clId="{E4466A04-9A23-42C9-85BC-139E862B4431}" dt="2021-03-16T13:22:33.881" v="3945"/>
        <pc:sldMkLst>
          <pc:docMk/>
          <pc:sldMk cId="1012025809" sldId="2076137553"/>
        </pc:sldMkLst>
      </pc:sldChg>
      <pc:sldChg chg="modSp new del mod">
        <pc:chgData name="Emily Mancini" userId="a89b2bc5-8cbc-45b5-bc1a-09efa5374d38" providerId="ADAL" clId="{E4466A04-9A23-42C9-85BC-139E862B4431}" dt="2021-03-01T19:28:30.074" v="1008" actId="47"/>
        <pc:sldMkLst>
          <pc:docMk/>
          <pc:sldMk cId="1574738715" sldId="2076137554"/>
        </pc:sldMkLst>
        <pc:spChg chg="mod">
          <ac:chgData name="Emily Mancini" userId="a89b2bc5-8cbc-45b5-bc1a-09efa5374d38" providerId="ADAL" clId="{E4466A04-9A23-42C9-85BC-139E862B4431}" dt="2021-03-01T19:28:24.923" v="1007" actId="20577"/>
          <ac:spMkLst>
            <pc:docMk/>
            <pc:sldMk cId="1574738715" sldId="2076137554"/>
            <ac:spMk id="2" creationId="{92324376-85E1-43C8-80F7-4DB9B4CB938B}"/>
          </ac:spMkLst>
        </pc:spChg>
      </pc:sldChg>
      <pc:sldChg chg="addSp modSp new mod setBg">
        <pc:chgData name="Emily Mancini" userId="a89b2bc5-8cbc-45b5-bc1a-09efa5374d38" providerId="ADAL" clId="{E4466A04-9A23-42C9-85BC-139E862B4431}" dt="2021-03-05T13:56:13.368" v="3047" actId="1036"/>
        <pc:sldMkLst>
          <pc:docMk/>
          <pc:sldMk cId="4143819948" sldId="2076137554"/>
        </pc:sldMkLst>
        <pc:spChg chg="mod">
          <ac:chgData name="Emily Mancini" userId="a89b2bc5-8cbc-45b5-bc1a-09efa5374d38" providerId="ADAL" clId="{E4466A04-9A23-42C9-85BC-139E862B4431}" dt="2021-03-05T13:56:04.408" v="3033" actId="179"/>
          <ac:spMkLst>
            <pc:docMk/>
            <pc:sldMk cId="4143819948" sldId="2076137554"/>
            <ac:spMk id="2" creationId="{5B4E6A85-92A2-4620-9432-D9503E9D8B96}"/>
          </ac:spMkLst>
        </pc:spChg>
        <pc:spChg chg="add mod">
          <ac:chgData name="Emily Mancini" userId="a89b2bc5-8cbc-45b5-bc1a-09efa5374d38" providerId="ADAL" clId="{E4466A04-9A23-42C9-85BC-139E862B4431}" dt="2021-03-05T13:56:13.368" v="3047" actId="1036"/>
          <ac:spMkLst>
            <pc:docMk/>
            <pc:sldMk cId="4143819948" sldId="2076137554"/>
            <ac:spMk id="5" creationId="{98BB9103-1C82-42AC-95B4-418BA7CD2291}"/>
          </ac:spMkLst>
        </pc:spChg>
        <pc:picChg chg="add mod">
          <ac:chgData name="Emily Mancini" userId="a89b2bc5-8cbc-45b5-bc1a-09efa5374d38" providerId="ADAL" clId="{E4466A04-9A23-42C9-85BC-139E862B4431}" dt="2021-03-05T13:56:13.368" v="3047" actId="1036"/>
          <ac:picMkLst>
            <pc:docMk/>
            <pc:sldMk cId="4143819948" sldId="2076137554"/>
            <ac:picMk id="4" creationId="{5CD72348-C5F7-4CAD-A85F-3E200FB2C5AE}"/>
          </ac:picMkLst>
        </pc:picChg>
      </pc:sldChg>
      <pc:sldChg chg="addSp modSp new mod setBg modNotesTx">
        <pc:chgData name="Emily Mancini" userId="a89b2bc5-8cbc-45b5-bc1a-09efa5374d38" providerId="ADAL" clId="{E4466A04-9A23-42C9-85BC-139E862B4431}" dt="2021-03-09T15:14:58.391" v="3288" actId="20577"/>
        <pc:sldMkLst>
          <pc:docMk/>
          <pc:sldMk cId="3407976500" sldId="2076137555"/>
        </pc:sldMkLst>
        <pc:spChg chg="mod">
          <ac:chgData name="Emily Mancini" userId="a89b2bc5-8cbc-45b5-bc1a-09efa5374d38" providerId="ADAL" clId="{E4466A04-9A23-42C9-85BC-139E862B4431}" dt="2021-03-05T13:32:34.052" v="2143" actId="1076"/>
          <ac:spMkLst>
            <pc:docMk/>
            <pc:sldMk cId="3407976500" sldId="2076137555"/>
            <ac:spMk id="2" creationId="{97DE507C-F71D-4E5C-B9BF-F0758620E71C}"/>
          </ac:spMkLst>
        </pc:spChg>
        <pc:spChg chg="add mod">
          <ac:chgData name="Emily Mancini" userId="a89b2bc5-8cbc-45b5-bc1a-09efa5374d38" providerId="ADAL" clId="{E4466A04-9A23-42C9-85BC-139E862B4431}" dt="2021-03-05T13:33:16.335" v="2174" actId="1076"/>
          <ac:spMkLst>
            <pc:docMk/>
            <pc:sldMk cId="3407976500" sldId="2076137555"/>
            <ac:spMk id="3" creationId="{9399F171-27F3-4882-BAF8-610E26B3745F}"/>
          </ac:spMkLst>
        </pc:spChg>
      </pc:sldChg>
      <pc:sldChg chg="modSp add mod setBg modNotesTx">
        <pc:chgData name="Emily Mancini" userId="a89b2bc5-8cbc-45b5-bc1a-09efa5374d38" providerId="ADAL" clId="{E4466A04-9A23-42C9-85BC-139E862B4431}" dt="2021-03-09T15:16:00.593" v="3290" actId="20577"/>
        <pc:sldMkLst>
          <pc:docMk/>
          <pc:sldMk cId="2076190139" sldId="2076137556"/>
        </pc:sldMkLst>
        <pc:spChg chg="mod">
          <ac:chgData name="Emily Mancini" userId="a89b2bc5-8cbc-45b5-bc1a-09efa5374d38" providerId="ADAL" clId="{E4466A04-9A23-42C9-85BC-139E862B4431}" dt="2021-03-05T13:32:49.443" v="2148" actId="20577"/>
          <ac:spMkLst>
            <pc:docMk/>
            <pc:sldMk cId="2076190139" sldId="2076137556"/>
            <ac:spMk id="2" creationId="{97DE507C-F71D-4E5C-B9BF-F0758620E71C}"/>
          </ac:spMkLst>
        </pc:spChg>
        <pc:spChg chg="mod">
          <ac:chgData name="Emily Mancini" userId="a89b2bc5-8cbc-45b5-bc1a-09efa5374d38" providerId="ADAL" clId="{E4466A04-9A23-42C9-85BC-139E862B4431}" dt="2021-03-05T13:33:21.746" v="2175" actId="1076"/>
          <ac:spMkLst>
            <pc:docMk/>
            <pc:sldMk cId="2076190139" sldId="2076137556"/>
            <ac:spMk id="3" creationId="{9399F171-27F3-4882-BAF8-610E26B3745F}"/>
          </ac:spMkLst>
        </pc:spChg>
      </pc:sldChg>
      <pc:sldChg chg="add del setBg">
        <pc:chgData name="Emily Mancini" userId="a89b2bc5-8cbc-45b5-bc1a-09efa5374d38" providerId="ADAL" clId="{E4466A04-9A23-42C9-85BC-139E862B4431}" dt="2021-03-05T13:32:39.011" v="2145" actId="47"/>
        <pc:sldMkLst>
          <pc:docMk/>
          <pc:sldMk cId="4094023023" sldId="2076137556"/>
        </pc:sldMkLst>
      </pc:sldChg>
      <pc:sldChg chg="modSp add mod setBg modNotesTx">
        <pc:chgData name="Emily Mancini" userId="a89b2bc5-8cbc-45b5-bc1a-09efa5374d38" providerId="ADAL" clId="{E4466A04-9A23-42C9-85BC-139E862B4431}" dt="2021-03-09T15:16:04.288" v="3297" actId="20577"/>
        <pc:sldMkLst>
          <pc:docMk/>
          <pc:sldMk cId="1314135209" sldId="2076137557"/>
        </pc:sldMkLst>
        <pc:spChg chg="mod">
          <ac:chgData name="Emily Mancini" userId="a89b2bc5-8cbc-45b5-bc1a-09efa5374d38" providerId="ADAL" clId="{E4466A04-9A23-42C9-85BC-139E862B4431}" dt="2021-03-05T13:34:17.704" v="2229" actId="1076"/>
          <ac:spMkLst>
            <pc:docMk/>
            <pc:sldMk cId="1314135209" sldId="2076137557"/>
            <ac:spMk id="2" creationId="{97DE507C-F71D-4E5C-B9BF-F0758620E71C}"/>
          </ac:spMkLst>
        </pc:spChg>
        <pc:spChg chg="mod">
          <ac:chgData name="Emily Mancini" userId="a89b2bc5-8cbc-45b5-bc1a-09efa5374d38" providerId="ADAL" clId="{E4466A04-9A23-42C9-85BC-139E862B4431}" dt="2021-03-05T13:34:07.797" v="2228" actId="20577"/>
          <ac:spMkLst>
            <pc:docMk/>
            <pc:sldMk cId="1314135209" sldId="2076137557"/>
            <ac:spMk id="3" creationId="{9399F171-27F3-4882-BAF8-610E26B3745F}"/>
          </ac:spMkLst>
        </pc:spChg>
      </pc:sldChg>
      <pc:sldChg chg="modSp add mod setBg modNotesTx">
        <pc:chgData name="Emily Mancini" userId="a89b2bc5-8cbc-45b5-bc1a-09efa5374d38" providerId="ADAL" clId="{E4466A04-9A23-42C9-85BC-139E862B4431}" dt="2021-03-09T15:23:41.964" v="3422" actId="20577"/>
        <pc:sldMkLst>
          <pc:docMk/>
          <pc:sldMk cId="397899202" sldId="2076137558"/>
        </pc:sldMkLst>
        <pc:spChg chg="mod">
          <ac:chgData name="Emily Mancini" userId="a89b2bc5-8cbc-45b5-bc1a-09efa5374d38" providerId="ADAL" clId="{E4466A04-9A23-42C9-85BC-139E862B4431}" dt="2021-03-09T15:23:41.964" v="3422" actId="20577"/>
          <ac:spMkLst>
            <pc:docMk/>
            <pc:sldMk cId="397899202" sldId="2076137558"/>
            <ac:spMk id="2" creationId="{97DE507C-F71D-4E5C-B9BF-F0758620E71C}"/>
          </ac:spMkLst>
        </pc:spChg>
        <pc:spChg chg="mod">
          <ac:chgData name="Emily Mancini" userId="a89b2bc5-8cbc-45b5-bc1a-09efa5374d38" providerId="ADAL" clId="{E4466A04-9A23-42C9-85BC-139E862B4431}" dt="2021-03-05T13:35:24.804" v="2309" actId="20577"/>
          <ac:spMkLst>
            <pc:docMk/>
            <pc:sldMk cId="397899202" sldId="2076137558"/>
            <ac:spMk id="3" creationId="{9399F171-27F3-4882-BAF8-610E26B3745F}"/>
          </ac:spMkLst>
        </pc:spChg>
      </pc:sldChg>
      <pc:sldChg chg="modSp add mod modNotesTx">
        <pc:chgData name="Emily Mancini" userId="a89b2bc5-8cbc-45b5-bc1a-09efa5374d38" providerId="ADAL" clId="{E4466A04-9A23-42C9-85BC-139E862B4431}" dt="2021-03-09T15:20:37.652" v="3350" actId="20577"/>
        <pc:sldMkLst>
          <pc:docMk/>
          <pc:sldMk cId="1589329340" sldId="2076137559"/>
        </pc:sldMkLst>
        <pc:spChg chg="mod">
          <ac:chgData name="Emily Mancini" userId="a89b2bc5-8cbc-45b5-bc1a-09efa5374d38" providerId="ADAL" clId="{E4466A04-9A23-42C9-85BC-139E862B4431}" dt="2021-03-05T13:35:07.628" v="2259" actId="20577"/>
          <ac:spMkLst>
            <pc:docMk/>
            <pc:sldMk cId="1589329340" sldId="2076137559"/>
            <ac:spMk id="45" creationId="{3169934D-53E7-4E44-B953-6021F38A0654}"/>
          </ac:spMkLst>
        </pc:spChg>
        <pc:spChg chg="mod">
          <ac:chgData name="Emily Mancini" userId="a89b2bc5-8cbc-45b5-bc1a-09efa5374d38" providerId="ADAL" clId="{E4466A04-9A23-42C9-85BC-139E862B4431}" dt="2021-03-05T14:21:32.711" v="3054" actId="1076"/>
          <ac:spMkLst>
            <pc:docMk/>
            <pc:sldMk cId="1589329340" sldId="2076137559"/>
            <ac:spMk id="81" creationId="{7F20597E-05F5-4151-AA46-E54EADE046CA}"/>
          </ac:spMkLst>
        </pc:spChg>
      </pc:sldChg>
      <pc:sldChg chg="modSp add mod setBg modNotesTx">
        <pc:chgData name="Emily Mancini" userId="a89b2bc5-8cbc-45b5-bc1a-09efa5374d38" providerId="ADAL" clId="{E4466A04-9A23-42C9-85BC-139E862B4431}" dt="2021-03-09T15:14:41.979" v="3280" actId="20577"/>
        <pc:sldMkLst>
          <pc:docMk/>
          <pc:sldMk cId="2298364791" sldId="2076137560"/>
        </pc:sldMkLst>
        <pc:spChg chg="mod">
          <ac:chgData name="Emily Mancini" userId="a89b2bc5-8cbc-45b5-bc1a-09efa5374d38" providerId="ADAL" clId="{E4466A04-9A23-42C9-85BC-139E862B4431}" dt="2021-03-05T13:36:05.272" v="2318" actId="20577"/>
          <ac:spMkLst>
            <pc:docMk/>
            <pc:sldMk cId="2298364791" sldId="2076137560"/>
            <ac:spMk id="2" creationId="{97DE507C-F71D-4E5C-B9BF-F0758620E71C}"/>
          </ac:spMkLst>
        </pc:spChg>
        <pc:spChg chg="mod">
          <ac:chgData name="Emily Mancini" userId="a89b2bc5-8cbc-45b5-bc1a-09efa5374d38" providerId="ADAL" clId="{E4466A04-9A23-42C9-85BC-139E862B4431}" dt="2021-03-05T13:36:21.623" v="2408" actId="20577"/>
          <ac:spMkLst>
            <pc:docMk/>
            <pc:sldMk cId="2298364791" sldId="2076137560"/>
            <ac:spMk id="3" creationId="{9399F171-27F3-4882-BAF8-610E26B3745F}"/>
          </ac:spMkLst>
        </pc:spChg>
      </pc:sldChg>
      <pc:sldChg chg="add del setBg">
        <pc:chgData name="Emily Mancini" userId="a89b2bc5-8cbc-45b5-bc1a-09efa5374d38" providerId="ADAL" clId="{E4466A04-9A23-42C9-85BC-139E862B4431}" dt="2021-03-05T13:35:58.673" v="2315" actId="47"/>
        <pc:sldMkLst>
          <pc:docMk/>
          <pc:sldMk cId="4208520745" sldId="2076137560"/>
        </pc:sldMkLst>
      </pc:sldChg>
      <pc:sldChg chg="modSp add mod ord modNotesTx">
        <pc:chgData name="Emily Mancini" userId="a89b2bc5-8cbc-45b5-bc1a-09efa5374d38" providerId="ADAL" clId="{E4466A04-9A23-42C9-85BC-139E862B4431}" dt="2021-03-09T15:13:23.559" v="3255" actId="20577"/>
        <pc:sldMkLst>
          <pc:docMk/>
          <pc:sldMk cId="587859452" sldId="2076137561"/>
        </pc:sldMkLst>
        <pc:spChg chg="mod">
          <ac:chgData name="Emily Mancini" userId="a89b2bc5-8cbc-45b5-bc1a-09efa5374d38" providerId="ADAL" clId="{E4466A04-9A23-42C9-85BC-139E862B4431}" dt="2021-03-05T13:36:49.058" v="2422" actId="20577"/>
          <ac:spMkLst>
            <pc:docMk/>
            <pc:sldMk cId="587859452" sldId="2076137561"/>
            <ac:spMk id="3" creationId="{0A5159A6-97DD-4B54-96ED-4154691B295F}"/>
          </ac:spMkLst>
        </pc:spChg>
        <pc:spChg chg="mod">
          <ac:chgData name="Emily Mancini" userId="a89b2bc5-8cbc-45b5-bc1a-09efa5374d38" providerId="ADAL" clId="{E4466A04-9A23-42C9-85BC-139E862B4431}" dt="2021-03-05T13:36:54.851" v="2437" actId="20577"/>
          <ac:spMkLst>
            <pc:docMk/>
            <pc:sldMk cId="587859452" sldId="2076137561"/>
            <ac:spMk id="9" creationId="{223105E9-C9A8-4543-9AB7-2EF3594CB5EA}"/>
          </ac:spMkLst>
        </pc:spChg>
      </pc:sldChg>
      <pc:sldChg chg="addSp delSp modSp add mod modNotesTx">
        <pc:chgData name="Emily Mancini" userId="a89b2bc5-8cbc-45b5-bc1a-09efa5374d38" providerId="ADAL" clId="{E4466A04-9A23-42C9-85BC-139E862B4431}" dt="2021-03-09T15:13:26.206" v="3260" actId="20577"/>
        <pc:sldMkLst>
          <pc:docMk/>
          <pc:sldMk cId="3115497890" sldId="2076137562"/>
        </pc:sldMkLst>
        <pc:spChg chg="mod">
          <ac:chgData name="Emily Mancini" userId="a89b2bc5-8cbc-45b5-bc1a-09efa5374d38" providerId="ADAL" clId="{E4466A04-9A23-42C9-85BC-139E862B4431}" dt="2021-03-05T13:45:12.525" v="2686" actId="20577"/>
          <ac:spMkLst>
            <pc:docMk/>
            <pc:sldMk cId="3115497890" sldId="2076137562"/>
            <ac:spMk id="3" creationId="{0A5159A6-97DD-4B54-96ED-4154691B295F}"/>
          </ac:spMkLst>
        </pc:spChg>
        <pc:spChg chg="del">
          <ac:chgData name="Emily Mancini" userId="a89b2bc5-8cbc-45b5-bc1a-09efa5374d38" providerId="ADAL" clId="{E4466A04-9A23-42C9-85BC-139E862B4431}" dt="2021-03-05T13:40:46.770" v="2446" actId="478"/>
          <ac:spMkLst>
            <pc:docMk/>
            <pc:sldMk cId="3115497890" sldId="2076137562"/>
            <ac:spMk id="7" creationId="{6E9B05F4-168C-41BA-AECE-C88998C4B461}"/>
          </ac:spMkLst>
        </pc:spChg>
        <pc:spChg chg="del">
          <ac:chgData name="Emily Mancini" userId="a89b2bc5-8cbc-45b5-bc1a-09efa5374d38" providerId="ADAL" clId="{E4466A04-9A23-42C9-85BC-139E862B4431}" dt="2021-03-05T13:40:44.583" v="2445" actId="478"/>
          <ac:spMkLst>
            <pc:docMk/>
            <pc:sldMk cId="3115497890" sldId="2076137562"/>
            <ac:spMk id="9" creationId="{223105E9-C9A8-4543-9AB7-2EF3594CB5EA}"/>
          </ac:spMkLst>
        </pc:spChg>
        <pc:spChg chg="add mod">
          <ac:chgData name="Emily Mancini" userId="a89b2bc5-8cbc-45b5-bc1a-09efa5374d38" providerId="ADAL" clId="{E4466A04-9A23-42C9-85BC-139E862B4431}" dt="2021-03-05T13:46:07.470" v="2708" actId="1035"/>
          <ac:spMkLst>
            <pc:docMk/>
            <pc:sldMk cId="3115497890" sldId="2076137562"/>
            <ac:spMk id="11" creationId="{80B69C91-73C4-4485-94EF-428954EC3C22}"/>
          </ac:spMkLst>
        </pc:spChg>
        <pc:spChg chg="add mod">
          <ac:chgData name="Emily Mancini" userId="a89b2bc5-8cbc-45b5-bc1a-09efa5374d38" providerId="ADAL" clId="{E4466A04-9A23-42C9-85BC-139E862B4431}" dt="2021-03-05T13:46:07.470" v="2708" actId="1035"/>
          <ac:spMkLst>
            <pc:docMk/>
            <pc:sldMk cId="3115497890" sldId="2076137562"/>
            <ac:spMk id="19" creationId="{E505ABAD-D4FD-405E-BDDB-2237F7DA35F7}"/>
          </ac:spMkLst>
        </pc:spChg>
        <pc:spChg chg="add mod">
          <ac:chgData name="Emily Mancini" userId="a89b2bc5-8cbc-45b5-bc1a-09efa5374d38" providerId="ADAL" clId="{E4466A04-9A23-42C9-85BC-139E862B4431}" dt="2021-03-05T13:46:07.470" v="2708" actId="1035"/>
          <ac:spMkLst>
            <pc:docMk/>
            <pc:sldMk cId="3115497890" sldId="2076137562"/>
            <ac:spMk id="20" creationId="{F0E7413F-7DA8-4DA7-A8BC-3369AB542F85}"/>
          </ac:spMkLst>
        </pc:spChg>
        <pc:spChg chg="add mod">
          <ac:chgData name="Emily Mancini" userId="a89b2bc5-8cbc-45b5-bc1a-09efa5374d38" providerId="ADAL" clId="{E4466A04-9A23-42C9-85BC-139E862B4431}" dt="2021-03-05T13:46:07.470" v="2708" actId="1035"/>
          <ac:spMkLst>
            <pc:docMk/>
            <pc:sldMk cId="3115497890" sldId="2076137562"/>
            <ac:spMk id="21" creationId="{222FA495-27ED-43E3-866B-C1952258D1CD}"/>
          </ac:spMkLst>
        </pc:spChg>
        <pc:picChg chg="add mod">
          <ac:chgData name="Emily Mancini" userId="a89b2bc5-8cbc-45b5-bc1a-09efa5374d38" providerId="ADAL" clId="{E4466A04-9A23-42C9-85BC-139E862B4431}" dt="2021-03-05T13:46:07.470" v="2708" actId="1035"/>
          <ac:picMkLst>
            <pc:docMk/>
            <pc:sldMk cId="3115497890" sldId="2076137562"/>
            <ac:picMk id="4" creationId="{DFE5100D-9135-4918-8345-550D1B59D808}"/>
          </ac:picMkLst>
        </pc:picChg>
        <pc:picChg chg="del">
          <ac:chgData name="Emily Mancini" userId="a89b2bc5-8cbc-45b5-bc1a-09efa5374d38" providerId="ADAL" clId="{E4466A04-9A23-42C9-85BC-139E862B4431}" dt="2021-03-05T13:37:03.096" v="2439" actId="478"/>
          <ac:picMkLst>
            <pc:docMk/>
            <pc:sldMk cId="3115497890" sldId="2076137562"/>
            <ac:picMk id="5" creationId="{0D9AF5E4-511B-4899-86C6-18C9F4DEAED0}"/>
          </ac:picMkLst>
        </pc:picChg>
        <pc:picChg chg="del">
          <ac:chgData name="Emily Mancini" userId="a89b2bc5-8cbc-45b5-bc1a-09efa5374d38" providerId="ADAL" clId="{E4466A04-9A23-42C9-85BC-139E862B4431}" dt="2021-03-05T13:37:04.308" v="2440" actId="478"/>
          <ac:picMkLst>
            <pc:docMk/>
            <pc:sldMk cId="3115497890" sldId="2076137562"/>
            <ac:picMk id="6" creationId="{E34E7BCE-096A-4804-B8B9-5688E6C3FA93}"/>
          </ac:picMkLst>
        </pc:picChg>
        <pc:cxnChg chg="add mod">
          <ac:chgData name="Emily Mancini" userId="a89b2bc5-8cbc-45b5-bc1a-09efa5374d38" providerId="ADAL" clId="{E4466A04-9A23-42C9-85BC-139E862B4431}" dt="2021-03-05T13:46:07.470" v="2708" actId="1035"/>
          <ac:cxnSpMkLst>
            <pc:docMk/>
            <pc:sldMk cId="3115497890" sldId="2076137562"/>
            <ac:cxnSpMk id="10" creationId="{AB8CCB00-49CE-4657-AB49-8B1CFDCD8000}"/>
          </ac:cxnSpMkLst>
        </pc:cxnChg>
        <pc:cxnChg chg="add mod">
          <ac:chgData name="Emily Mancini" userId="a89b2bc5-8cbc-45b5-bc1a-09efa5374d38" providerId="ADAL" clId="{E4466A04-9A23-42C9-85BC-139E862B4431}" dt="2021-03-05T13:46:07.470" v="2708" actId="1035"/>
          <ac:cxnSpMkLst>
            <pc:docMk/>
            <pc:sldMk cId="3115497890" sldId="2076137562"/>
            <ac:cxnSpMk id="12" creationId="{100E1AE2-7022-472A-9997-9741D1170D02}"/>
          </ac:cxnSpMkLst>
        </pc:cxnChg>
        <pc:cxnChg chg="add mod">
          <ac:chgData name="Emily Mancini" userId="a89b2bc5-8cbc-45b5-bc1a-09efa5374d38" providerId="ADAL" clId="{E4466A04-9A23-42C9-85BC-139E862B4431}" dt="2021-03-05T13:46:07.470" v="2708" actId="1035"/>
          <ac:cxnSpMkLst>
            <pc:docMk/>
            <pc:sldMk cId="3115497890" sldId="2076137562"/>
            <ac:cxnSpMk id="13" creationId="{DE5EAE36-1145-4FE3-B29C-C38D6B9A2F3C}"/>
          </ac:cxnSpMkLst>
        </pc:cxnChg>
        <pc:cxnChg chg="add mod">
          <ac:chgData name="Emily Mancini" userId="a89b2bc5-8cbc-45b5-bc1a-09efa5374d38" providerId="ADAL" clId="{E4466A04-9A23-42C9-85BC-139E862B4431}" dt="2021-03-05T13:46:07.470" v="2708" actId="1035"/>
          <ac:cxnSpMkLst>
            <pc:docMk/>
            <pc:sldMk cId="3115497890" sldId="2076137562"/>
            <ac:cxnSpMk id="15" creationId="{15DD0949-F1B2-4CC8-8BD7-55563C6F39A0}"/>
          </ac:cxnSpMkLst>
        </pc:cxnChg>
        <pc:cxnChg chg="add del mod">
          <ac:chgData name="Emily Mancini" userId="a89b2bc5-8cbc-45b5-bc1a-09efa5374d38" providerId="ADAL" clId="{E4466A04-9A23-42C9-85BC-139E862B4431}" dt="2021-03-05T13:43:05.091" v="2525" actId="478"/>
          <ac:cxnSpMkLst>
            <pc:docMk/>
            <pc:sldMk cId="3115497890" sldId="2076137562"/>
            <ac:cxnSpMk id="16" creationId="{0A1B51F7-E860-4E4E-91D4-7B51A902250B}"/>
          </ac:cxnSpMkLst>
        </pc:cxnChg>
        <pc:cxnChg chg="add mod">
          <ac:chgData name="Emily Mancini" userId="a89b2bc5-8cbc-45b5-bc1a-09efa5374d38" providerId="ADAL" clId="{E4466A04-9A23-42C9-85BC-139E862B4431}" dt="2021-03-05T13:46:07.470" v="2708" actId="1035"/>
          <ac:cxnSpMkLst>
            <pc:docMk/>
            <pc:sldMk cId="3115497890" sldId="2076137562"/>
            <ac:cxnSpMk id="18" creationId="{AC1AB128-B84E-4C41-918C-0DCBB013DD71}"/>
          </ac:cxnSpMkLst>
        </pc:cxnChg>
      </pc:sldChg>
      <pc:sldChg chg="add del setBg">
        <pc:chgData name="Emily Mancini" userId="a89b2bc5-8cbc-45b5-bc1a-09efa5374d38" providerId="ADAL" clId="{E4466A04-9A23-42C9-85BC-139E862B4431}" dt="2021-03-09T15:23:05.074" v="3355" actId="47"/>
        <pc:sldMkLst>
          <pc:docMk/>
          <pc:sldMk cId="255361831" sldId="2076137563"/>
        </pc:sldMkLst>
      </pc:sldChg>
      <pc:sldChg chg="modSp add mod">
        <pc:chgData name="Emily Mancini" userId="a89b2bc5-8cbc-45b5-bc1a-09efa5374d38" providerId="ADAL" clId="{E4466A04-9A23-42C9-85BC-139E862B4431}" dt="2021-03-09T15:23:47.206" v="3429" actId="20577"/>
        <pc:sldMkLst>
          <pc:docMk/>
          <pc:sldMk cId="2854480958" sldId="2076137563"/>
        </pc:sldMkLst>
        <pc:spChg chg="mod">
          <ac:chgData name="Emily Mancini" userId="a89b2bc5-8cbc-45b5-bc1a-09efa5374d38" providerId="ADAL" clId="{E4466A04-9A23-42C9-85BC-139E862B4431}" dt="2021-03-09T15:23:47.206" v="3429" actId="20577"/>
          <ac:spMkLst>
            <pc:docMk/>
            <pc:sldMk cId="2854480958" sldId="2076137563"/>
            <ac:spMk id="2" creationId="{97DE507C-F71D-4E5C-B9BF-F0758620E71C}"/>
          </ac:spMkLst>
        </pc:spChg>
        <pc:spChg chg="mod">
          <ac:chgData name="Emily Mancini" userId="a89b2bc5-8cbc-45b5-bc1a-09efa5374d38" providerId="ADAL" clId="{E4466A04-9A23-42C9-85BC-139E862B4431}" dt="2021-03-09T15:23:20.692" v="3399" actId="20577"/>
          <ac:spMkLst>
            <pc:docMk/>
            <pc:sldMk cId="2854480958" sldId="2076137563"/>
            <ac:spMk id="3" creationId="{9399F171-27F3-4882-BAF8-610E26B3745F}"/>
          </ac:spMkLst>
        </pc:spChg>
      </pc:sldChg>
      <pc:sldChg chg="addSp modSp add mod">
        <pc:chgData name="Emily Mancini" userId="a89b2bc5-8cbc-45b5-bc1a-09efa5374d38" providerId="ADAL" clId="{E4466A04-9A23-42C9-85BC-139E862B4431}" dt="2021-03-16T13:50:26.773" v="4028" actId="113"/>
        <pc:sldMkLst>
          <pc:docMk/>
          <pc:sldMk cId="59991842" sldId="2076137564"/>
        </pc:sldMkLst>
        <pc:spChg chg="mod">
          <ac:chgData name="Emily Mancini" userId="a89b2bc5-8cbc-45b5-bc1a-09efa5374d38" providerId="ADAL" clId="{E4466A04-9A23-42C9-85BC-139E862B4431}" dt="2021-03-16T13:26:10.818" v="3970" actId="1076"/>
          <ac:spMkLst>
            <pc:docMk/>
            <pc:sldMk cId="59991842" sldId="2076137564"/>
            <ac:spMk id="4" creationId="{29FF830E-6DCF-4713-AC5F-D87A49E70DAB}"/>
          </ac:spMkLst>
        </pc:spChg>
        <pc:spChg chg="mod">
          <ac:chgData name="Emily Mancini" userId="a89b2bc5-8cbc-45b5-bc1a-09efa5374d38" providerId="ADAL" clId="{E4466A04-9A23-42C9-85BC-139E862B4431}" dt="2021-03-16T13:25:46.548" v="3948" actId="14100"/>
          <ac:spMkLst>
            <pc:docMk/>
            <pc:sldMk cId="59991842" sldId="2076137564"/>
            <ac:spMk id="5" creationId="{8A35FA4C-149D-4071-846C-625165CEE7A5}"/>
          </ac:spMkLst>
        </pc:spChg>
        <pc:spChg chg="mod">
          <ac:chgData name="Emily Mancini" userId="a89b2bc5-8cbc-45b5-bc1a-09efa5374d38" providerId="ADAL" clId="{E4466A04-9A23-42C9-85BC-139E862B4431}" dt="2021-03-16T13:26:14.713" v="3973" actId="1036"/>
          <ac:spMkLst>
            <pc:docMk/>
            <pc:sldMk cId="59991842" sldId="2076137564"/>
            <ac:spMk id="7" creationId="{D154FECF-AAC4-477D-B69F-C1D353334A98}"/>
          </ac:spMkLst>
        </pc:spChg>
        <pc:spChg chg="mod">
          <ac:chgData name="Emily Mancini" userId="a89b2bc5-8cbc-45b5-bc1a-09efa5374d38" providerId="ADAL" clId="{E4466A04-9A23-42C9-85BC-139E862B4431}" dt="2021-03-09T16:14:39.544" v="3791" actId="1076"/>
          <ac:spMkLst>
            <pc:docMk/>
            <pc:sldMk cId="59991842" sldId="2076137564"/>
            <ac:spMk id="15" creationId="{C745FBD3-89F8-4AAA-B1B3-15710FCBC31B}"/>
          </ac:spMkLst>
        </pc:spChg>
        <pc:spChg chg="mod">
          <ac:chgData name="Emily Mancini" userId="a89b2bc5-8cbc-45b5-bc1a-09efa5374d38" providerId="ADAL" clId="{E4466A04-9A23-42C9-85BC-139E862B4431}" dt="2021-03-09T16:14:45.422" v="3816" actId="1035"/>
          <ac:spMkLst>
            <pc:docMk/>
            <pc:sldMk cId="59991842" sldId="2076137564"/>
            <ac:spMk id="16" creationId="{DBE627C4-AD2C-4C6E-B809-BC8C9F3F0864}"/>
          </ac:spMkLst>
        </pc:spChg>
        <pc:spChg chg="mod">
          <ac:chgData name="Emily Mancini" userId="a89b2bc5-8cbc-45b5-bc1a-09efa5374d38" providerId="ADAL" clId="{E4466A04-9A23-42C9-85BC-139E862B4431}" dt="2021-03-16T13:50:26.773" v="4028" actId="113"/>
          <ac:spMkLst>
            <pc:docMk/>
            <pc:sldMk cId="59991842" sldId="2076137564"/>
            <ac:spMk id="17" creationId="{BEA14AEF-35D6-49BC-9DDA-09C17C45EC3D}"/>
          </ac:spMkLst>
        </pc:spChg>
        <pc:spChg chg="add mod">
          <ac:chgData name="Emily Mancini" userId="a89b2bc5-8cbc-45b5-bc1a-09efa5374d38" providerId="ADAL" clId="{E4466A04-9A23-42C9-85BC-139E862B4431}" dt="2021-03-16T13:29:07.985" v="4027" actId="1076"/>
          <ac:spMkLst>
            <pc:docMk/>
            <pc:sldMk cId="59991842" sldId="2076137564"/>
            <ac:spMk id="18" creationId="{94B7CFAE-26B9-4255-896F-C7E177C64888}"/>
          </ac:spMkLst>
        </pc:spChg>
        <pc:spChg chg="add mod">
          <ac:chgData name="Emily Mancini" userId="a89b2bc5-8cbc-45b5-bc1a-09efa5374d38" providerId="ADAL" clId="{E4466A04-9A23-42C9-85BC-139E862B4431}" dt="2021-03-16T13:28:38.977" v="4019" actId="14100"/>
          <ac:spMkLst>
            <pc:docMk/>
            <pc:sldMk cId="59991842" sldId="2076137564"/>
            <ac:spMk id="19" creationId="{755E0998-6608-4C91-8C93-D684CB346906}"/>
          </ac:spMkLst>
        </pc:spChg>
        <pc:spChg chg="mod">
          <ac:chgData name="Emily Mancini" userId="a89b2bc5-8cbc-45b5-bc1a-09efa5374d38" providerId="ADAL" clId="{E4466A04-9A23-42C9-85BC-139E862B4431}" dt="2021-03-16T13:26:20.586" v="3974" actId="1076"/>
          <ac:spMkLst>
            <pc:docMk/>
            <pc:sldMk cId="59991842" sldId="2076137564"/>
            <ac:spMk id="20" creationId="{C7C43A7F-E6B3-4D1D-AB06-5DDBF82F37FA}"/>
          </ac:spMkLst>
        </pc:spChg>
        <pc:spChg chg="add mod">
          <ac:chgData name="Emily Mancini" userId="a89b2bc5-8cbc-45b5-bc1a-09efa5374d38" providerId="ADAL" clId="{E4466A04-9A23-42C9-85BC-139E862B4431}" dt="2021-03-16T13:28:48.436" v="4021" actId="1076"/>
          <ac:spMkLst>
            <pc:docMk/>
            <pc:sldMk cId="59991842" sldId="2076137564"/>
            <ac:spMk id="21" creationId="{2446496B-0C98-4164-AA95-8F17051F5955}"/>
          </ac:spMkLst>
        </pc:spChg>
        <pc:picChg chg="mod">
          <ac:chgData name="Emily Mancini" userId="a89b2bc5-8cbc-45b5-bc1a-09efa5374d38" providerId="ADAL" clId="{E4466A04-9A23-42C9-85BC-139E862B4431}" dt="2021-03-16T13:26:07.366" v="3969" actId="1076"/>
          <ac:picMkLst>
            <pc:docMk/>
            <pc:sldMk cId="59991842" sldId="2076137564"/>
            <ac:picMk id="3" creationId="{A0FCF2A0-58CF-4F5D-96F9-E0690B824ECE}"/>
          </ac:picMkLst>
        </pc:picChg>
      </pc:sldChg>
      <pc:sldChg chg="delSp add mod">
        <pc:chgData name="Emily Mancini" userId="a89b2bc5-8cbc-45b5-bc1a-09efa5374d38" providerId="ADAL" clId="{E4466A04-9A23-42C9-85BC-139E862B4431}" dt="2021-03-16T13:55:59.717" v="4032" actId="478"/>
        <pc:sldMkLst>
          <pc:docMk/>
          <pc:sldMk cId="2486013393" sldId="2076137565"/>
        </pc:sldMkLst>
        <pc:spChg chg="del">
          <ac:chgData name="Emily Mancini" userId="a89b2bc5-8cbc-45b5-bc1a-09efa5374d38" providerId="ADAL" clId="{E4466A04-9A23-42C9-85BC-139E862B4431}" dt="2021-03-16T13:55:59.717" v="4032" actId="478"/>
          <ac:spMkLst>
            <pc:docMk/>
            <pc:sldMk cId="2486013393" sldId="2076137565"/>
            <ac:spMk id="3" creationId="{417D9972-7711-4046-8858-5666EA09798C}"/>
          </ac:spMkLst>
        </pc:spChg>
      </pc:sldChg>
      <pc:sldChg chg="addSp delSp modSp add del mod">
        <pc:chgData name="Emily Mancini" userId="a89b2bc5-8cbc-45b5-bc1a-09efa5374d38" providerId="ADAL" clId="{E4466A04-9A23-42C9-85BC-139E862B4431}" dt="2021-03-09T16:24:36.985" v="3833" actId="47"/>
        <pc:sldMkLst>
          <pc:docMk/>
          <pc:sldMk cId="3531534600" sldId="2076137565"/>
        </pc:sldMkLst>
        <pc:spChg chg="mod">
          <ac:chgData name="Emily Mancini" userId="a89b2bc5-8cbc-45b5-bc1a-09efa5374d38" providerId="ADAL" clId="{E4466A04-9A23-42C9-85BC-139E862B4431}" dt="2021-03-09T16:15:45.315" v="3826" actId="1076"/>
          <ac:spMkLst>
            <pc:docMk/>
            <pc:sldMk cId="3531534600" sldId="2076137565"/>
            <ac:spMk id="4" creationId="{29FF830E-6DCF-4713-AC5F-D87A49E70DAB}"/>
          </ac:spMkLst>
        </pc:spChg>
        <pc:spChg chg="mod">
          <ac:chgData name="Emily Mancini" userId="a89b2bc5-8cbc-45b5-bc1a-09efa5374d38" providerId="ADAL" clId="{E4466A04-9A23-42C9-85BC-139E862B4431}" dt="2021-03-09T16:15:45.315" v="3826" actId="1076"/>
          <ac:spMkLst>
            <pc:docMk/>
            <pc:sldMk cId="3531534600" sldId="2076137565"/>
            <ac:spMk id="5" creationId="{8A35FA4C-149D-4071-846C-625165CEE7A5}"/>
          </ac:spMkLst>
        </pc:spChg>
        <pc:spChg chg="mod">
          <ac:chgData name="Emily Mancini" userId="a89b2bc5-8cbc-45b5-bc1a-09efa5374d38" providerId="ADAL" clId="{E4466A04-9A23-42C9-85BC-139E862B4431}" dt="2021-03-09T16:15:45.315" v="3826" actId="1076"/>
          <ac:spMkLst>
            <pc:docMk/>
            <pc:sldMk cId="3531534600" sldId="2076137565"/>
            <ac:spMk id="7" creationId="{D154FECF-AAC4-477D-B69F-C1D353334A98}"/>
          </ac:spMkLst>
        </pc:spChg>
        <pc:spChg chg="del">
          <ac:chgData name="Emily Mancini" userId="a89b2bc5-8cbc-45b5-bc1a-09efa5374d38" providerId="ADAL" clId="{E4466A04-9A23-42C9-85BC-139E862B4431}" dt="2021-03-09T16:15:31.920" v="3825" actId="478"/>
          <ac:spMkLst>
            <pc:docMk/>
            <pc:sldMk cId="3531534600" sldId="2076137565"/>
            <ac:spMk id="14" creationId="{3C6B92CA-CCA8-43EB-90C0-7DA5C4715870}"/>
          </ac:spMkLst>
        </pc:spChg>
        <pc:spChg chg="del">
          <ac:chgData name="Emily Mancini" userId="a89b2bc5-8cbc-45b5-bc1a-09efa5374d38" providerId="ADAL" clId="{E4466A04-9A23-42C9-85BC-139E862B4431}" dt="2021-03-09T16:14:55.793" v="3819" actId="478"/>
          <ac:spMkLst>
            <pc:docMk/>
            <pc:sldMk cId="3531534600" sldId="2076137565"/>
            <ac:spMk id="15" creationId="{C745FBD3-89F8-4AAA-B1B3-15710FCBC31B}"/>
          </ac:spMkLst>
        </pc:spChg>
        <pc:spChg chg="del">
          <ac:chgData name="Emily Mancini" userId="a89b2bc5-8cbc-45b5-bc1a-09efa5374d38" providerId="ADAL" clId="{E4466A04-9A23-42C9-85BC-139E862B4431}" dt="2021-03-09T16:14:57.394" v="3820" actId="478"/>
          <ac:spMkLst>
            <pc:docMk/>
            <pc:sldMk cId="3531534600" sldId="2076137565"/>
            <ac:spMk id="16" creationId="{DBE627C4-AD2C-4C6E-B809-BC8C9F3F0864}"/>
          </ac:spMkLst>
        </pc:spChg>
        <pc:spChg chg="del">
          <ac:chgData name="Emily Mancini" userId="a89b2bc5-8cbc-45b5-bc1a-09efa5374d38" providerId="ADAL" clId="{E4466A04-9A23-42C9-85BC-139E862B4431}" dt="2021-03-09T16:14:59.331" v="3821" actId="478"/>
          <ac:spMkLst>
            <pc:docMk/>
            <pc:sldMk cId="3531534600" sldId="2076137565"/>
            <ac:spMk id="17" creationId="{BEA14AEF-35D6-49BC-9DDA-09C17C45EC3D}"/>
          </ac:spMkLst>
        </pc:spChg>
        <pc:spChg chg="add mod">
          <ac:chgData name="Emily Mancini" userId="a89b2bc5-8cbc-45b5-bc1a-09efa5374d38" providerId="ADAL" clId="{E4466A04-9A23-42C9-85BC-139E862B4431}" dt="2021-03-09T16:16:07.027" v="3832" actId="1076"/>
          <ac:spMkLst>
            <pc:docMk/>
            <pc:sldMk cId="3531534600" sldId="2076137565"/>
            <ac:spMk id="18" creationId="{1F5148F2-B67F-4EB0-9897-536BBBA38B89}"/>
          </ac:spMkLst>
        </pc:spChg>
        <pc:spChg chg="mod">
          <ac:chgData name="Emily Mancini" userId="a89b2bc5-8cbc-45b5-bc1a-09efa5374d38" providerId="ADAL" clId="{E4466A04-9A23-42C9-85BC-139E862B4431}" dt="2021-03-09T16:15:45.315" v="3826" actId="1076"/>
          <ac:spMkLst>
            <pc:docMk/>
            <pc:sldMk cId="3531534600" sldId="2076137565"/>
            <ac:spMk id="20" creationId="{C7C43A7F-E6B3-4D1D-AB06-5DDBF82F37FA}"/>
          </ac:spMkLst>
        </pc:spChg>
        <pc:spChg chg="mod">
          <ac:chgData name="Emily Mancini" userId="a89b2bc5-8cbc-45b5-bc1a-09efa5374d38" providerId="ADAL" clId="{E4466A04-9A23-42C9-85BC-139E862B4431}" dt="2021-03-09T16:15:09.934" v="3824" actId="1076"/>
          <ac:spMkLst>
            <pc:docMk/>
            <pc:sldMk cId="3531534600" sldId="2076137565"/>
            <ac:spMk id="22" creationId="{7C94A0E2-E065-4E52-BA50-EFAB4348B996}"/>
          </ac:spMkLst>
        </pc:spChg>
        <pc:picChg chg="del">
          <ac:chgData name="Emily Mancini" userId="a89b2bc5-8cbc-45b5-bc1a-09efa5374d38" providerId="ADAL" clId="{E4466A04-9A23-42C9-85BC-139E862B4431}" dt="2021-03-09T16:15:00.519" v="3822" actId="478"/>
          <ac:picMkLst>
            <pc:docMk/>
            <pc:sldMk cId="3531534600" sldId="2076137565"/>
            <ac:picMk id="3" creationId="{A0FCF2A0-58CF-4F5D-96F9-E0690B824ECE}"/>
          </ac:picMkLst>
        </pc:picChg>
        <pc:picChg chg="del">
          <ac:chgData name="Emily Mancini" userId="a89b2bc5-8cbc-45b5-bc1a-09efa5374d38" providerId="ADAL" clId="{E4466A04-9A23-42C9-85BC-139E862B4431}" dt="2021-03-09T16:15:01.702" v="3823" actId="478"/>
          <ac:picMkLst>
            <pc:docMk/>
            <pc:sldMk cId="3531534600" sldId="2076137565"/>
            <ac:picMk id="6" creationId="{E34E7BCE-096A-4804-B8B9-5688E6C3FA93}"/>
          </ac:picMkLst>
        </pc:picChg>
      </pc:sldChg>
      <pc:sldMasterChg chg="delSldLayout">
        <pc:chgData name="Emily Mancini" userId="a89b2bc5-8cbc-45b5-bc1a-09efa5374d38" providerId="ADAL" clId="{E4466A04-9A23-42C9-85BC-139E862B4431}" dt="2021-03-01T16:13:30.938" v="148" actId="47"/>
        <pc:sldMasterMkLst>
          <pc:docMk/>
          <pc:sldMasterMk cId="3588427678" sldId="2147484229"/>
        </pc:sldMasterMkLst>
        <pc:sldLayoutChg chg="del">
          <pc:chgData name="Emily Mancini" userId="a89b2bc5-8cbc-45b5-bc1a-09efa5374d38" providerId="ADAL" clId="{E4466A04-9A23-42C9-85BC-139E862B4431}" dt="2021-03-01T16:13:12.875" v="144" actId="47"/>
          <pc:sldLayoutMkLst>
            <pc:docMk/>
            <pc:sldMasterMk cId="3588427678" sldId="2147484229"/>
            <pc:sldLayoutMk cId="1206456333" sldId="2147484617"/>
          </pc:sldLayoutMkLst>
        </pc:sldLayoutChg>
        <pc:sldLayoutChg chg="del">
          <pc:chgData name="Emily Mancini" userId="a89b2bc5-8cbc-45b5-bc1a-09efa5374d38" providerId="ADAL" clId="{E4466A04-9A23-42C9-85BC-139E862B4431}" dt="2021-03-01T16:13:30.938" v="148" actId="47"/>
          <pc:sldLayoutMkLst>
            <pc:docMk/>
            <pc:sldMasterMk cId="3588427678" sldId="2147484229"/>
            <pc:sldLayoutMk cId="2972756860" sldId="2147484619"/>
          </pc:sldLayoutMkLst>
        </pc:sldLayoutChg>
      </pc:sldMasterChg>
    </pc:docChg>
  </pc:docChgLst>
  <pc:docChgLst>
    <pc:chgData name="Simon" userId="S::simon_noviaconsulting.co.uk#ext#@sympraxis.onmicrosoft.com::cc455c63-1c50-4f13-9ae7-232a7b74e44b" providerId="AD" clId="Web-{C4FA509F-DA07-43A4-BA2D-FC8DB79839F1}"/>
    <pc:docChg chg="modSld">
      <pc:chgData name="Simon" userId="S::simon_noviaconsulting.co.uk#ext#@sympraxis.onmicrosoft.com::cc455c63-1c50-4f13-9ae7-232a7b74e44b" providerId="AD" clId="Web-{C4FA509F-DA07-43A4-BA2D-FC8DB79839F1}" dt="2021-05-18T12:21:21.915" v="71"/>
      <pc:docMkLst>
        <pc:docMk/>
      </pc:docMkLst>
      <pc:sldChg chg="modNotes">
        <pc:chgData name="Simon" userId="S::simon_noviaconsulting.co.uk#ext#@sympraxis.onmicrosoft.com::cc455c63-1c50-4f13-9ae7-232a7b74e44b" providerId="AD" clId="Web-{C4FA509F-DA07-43A4-BA2D-FC8DB79839F1}" dt="2021-05-18T12:21:21.915" v="71"/>
        <pc:sldMkLst>
          <pc:docMk/>
          <pc:sldMk cId="11608999" sldId="279"/>
        </pc:sldMkLst>
      </pc:sldChg>
    </pc:docChg>
  </pc:docChgLst>
  <pc:docChgLst>
    <pc:chgData name="Emily Mancini" userId="S::emily.mancini@sympraxisconsulting.com::a89b2bc5-8cbc-45b5-bc1a-09efa5374d38" providerId="AD" clId="Web-{95AE3F80-9DAE-45D5-A344-FEC3BAC14519}"/>
    <pc:docChg chg="modSld">
      <pc:chgData name="Emily Mancini" userId="S::emily.mancini@sympraxisconsulting.com::a89b2bc5-8cbc-45b5-bc1a-09efa5374d38" providerId="AD" clId="Web-{95AE3F80-9DAE-45D5-A344-FEC3BAC14519}" dt="2021-04-13T14:51:22.082" v="12" actId="1076"/>
      <pc:docMkLst>
        <pc:docMk/>
      </pc:docMkLst>
      <pc:sldChg chg="delSp modSp">
        <pc:chgData name="Emily Mancini" userId="S::emily.mancini@sympraxisconsulting.com::a89b2bc5-8cbc-45b5-bc1a-09efa5374d38" providerId="AD" clId="Web-{95AE3F80-9DAE-45D5-A344-FEC3BAC14519}" dt="2021-04-13T14:51:22.082" v="12" actId="1076"/>
        <pc:sldMkLst>
          <pc:docMk/>
          <pc:sldMk cId="1193530258" sldId="274"/>
        </pc:sldMkLst>
        <pc:spChg chg="mod">
          <ac:chgData name="Emily Mancini" userId="S::emily.mancini@sympraxisconsulting.com::a89b2bc5-8cbc-45b5-bc1a-09efa5374d38" providerId="AD" clId="Web-{95AE3F80-9DAE-45D5-A344-FEC3BAC14519}" dt="2021-04-13T14:51:22.035" v="10" actId="1076"/>
          <ac:spMkLst>
            <pc:docMk/>
            <pc:sldMk cId="1193530258" sldId="274"/>
            <ac:spMk id="21" creationId="{1AFD838D-4C2B-453F-9105-EBB2E6F5808B}"/>
          </ac:spMkLst>
        </pc:spChg>
        <pc:spChg chg="mod">
          <ac:chgData name="Emily Mancini" userId="S::emily.mancini@sympraxisconsulting.com::a89b2bc5-8cbc-45b5-bc1a-09efa5374d38" providerId="AD" clId="Web-{95AE3F80-9DAE-45D5-A344-FEC3BAC14519}" dt="2021-04-13T14:18:01.536" v="5" actId="1076"/>
          <ac:spMkLst>
            <pc:docMk/>
            <pc:sldMk cId="1193530258" sldId="274"/>
            <ac:spMk id="26" creationId="{6D55993C-E4EC-47E2-BC10-32EE77E99C9D}"/>
          </ac:spMkLst>
        </pc:spChg>
        <pc:spChg chg="mod">
          <ac:chgData name="Emily Mancini" userId="S::emily.mancini@sympraxisconsulting.com::a89b2bc5-8cbc-45b5-bc1a-09efa5374d38" providerId="AD" clId="Web-{95AE3F80-9DAE-45D5-A344-FEC3BAC14519}" dt="2021-04-13T14:18:01.552" v="6" actId="1076"/>
          <ac:spMkLst>
            <pc:docMk/>
            <pc:sldMk cId="1193530258" sldId="274"/>
            <ac:spMk id="27" creationId="{A578C5A9-B354-42AE-84EC-AA0A62E80DD2}"/>
          </ac:spMkLst>
        </pc:spChg>
        <pc:spChg chg="mod">
          <ac:chgData name="Emily Mancini" userId="S::emily.mancini@sympraxisconsulting.com::a89b2bc5-8cbc-45b5-bc1a-09efa5374d38" providerId="AD" clId="Web-{95AE3F80-9DAE-45D5-A344-FEC3BAC14519}" dt="2021-04-13T14:18:01.567" v="7" actId="1076"/>
          <ac:spMkLst>
            <pc:docMk/>
            <pc:sldMk cId="1193530258" sldId="274"/>
            <ac:spMk id="33" creationId="{FE0630F2-A66C-44CD-B75B-975A3A67A054}"/>
          </ac:spMkLst>
        </pc:spChg>
        <pc:spChg chg="del">
          <ac:chgData name="Emily Mancini" userId="S::emily.mancini@sympraxisconsulting.com::a89b2bc5-8cbc-45b5-bc1a-09efa5374d38" providerId="AD" clId="Web-{95AE3F80-9DAE-45D5-A344-FEC3BAC14519}" dt="2021-04-13T14:25:30.110" v="9"/>
          <ac:spMkLst>
            <pc:docMk/>
            <pc:sldMk cId="1193530258" sldId="274"/>
            <ac:spMk id="34" creationId="{DF70E995-2975-45E9-B9B8-D521E993BD81}"/>
          </ac:spMkLst>
        </pc:spChg>
        <pc:spChg chg="mod">
          <ac:chgData name="Emily Mancini" userId="S::emily.mancini@sympraxisconsulting.com::a89b2bc5-8cbc-45b5-bc1a-09efa5374d38" providerId="AD" clId="Web-{95AE3F80-9DAE-45D5-A344-FEC3BAC14519}" dt="2021-04-13T14:51:22.067" v="11" actId="1076"/>
          <ac:spMkLst>
            <pc:docMk/>
            <pc:sldMk cId="1193530258" sldId="274"/>
            <ac:spMk id="35" creationId="{FB2B17E0-8061-426D-8D85-AB0B12E51805}"/>
          </ac:spMkLst>
        </pc:spChg>
        <pc:spChg chg="mod">
          <ac:chgData name="Emily Mancini" userId="S::emily.mancini@sympraxisconsulting.com::a89b2bc5-8cbc-45b5-bc1a-09efa5374d38" providerId="AD" clId="Web-{95AE3F80-9DAE-45D5-A344-FEC3BAC14519}" dt="2021-04-13T14:18:06.568" v="8" actId="1076"/>
          <ac:spMkLst>
            <pc:docMk/>
            <pc:sldMk cId="1193530258" sldId="274"/>
            <ac:spMk id="36" creationId="{83493561-515E-4BFF-800A-0819A58E9A87}"/>
          </ac:spMkLst>
        </pc:spChg>
        <pc:spChg chg="mod">
          <ac:chgData name="Emily Mancini" userId="S::emily.mancini@sympraxisconsulting.com::a89b2bc5-8cbc-45b5-bc1a-09efa5374d38" providerId="AD" clId="Web-{95AE3F80-9DAE-45D5-A344-FEC3BAC14519}" dt="2021-04-13T14:51:22.082" v="12" actId="1076"/>
          <ac:spMkLst>
            <pc:docMk/>
            <pc:sldMk cId="1193530258" sldId="274"/>
            <ac:spMk id="37" creationId="{2033517C-0C2B-4EE0-8664-5E9391704638}"/>
          </ac:spMkLst>
        </pc:spChg>
      </pc:sldChg>
      <pc:sldChg chg="modSp">
        <pc:chgData name="Emily Mancini" userId="S::emily.mancini@sympraxisconsulting.com::a89b2bc5-8cbc-45b5-bc1a-09efa5374d38" providerId="AD" clId="Web-{95AE3F80-9DAE-45D5-A344-FEC3BAC14519}" dt="2021-04-13T14:17:40.458" v="3" actId="20577"/>
        <pc:sldMkLst>
          <pc:docMk/>
          <pc:sldMk cId="287163252" sldId="1567"/>
        </pc:sldMkLst>
        <pc:spChg chg="mod">
          <ac:chgData name="Emily Mancini" userId="S::emily.mancini@sympraxisconsulting.com::a89b2bc5-8cbc-45b5-bc1a-09efa5374d38" providerId="AD" clId="Web-{95AE3F80-9DAE-45D5-A344-FEC3BAC14519}" dt="2021-04-13T14:17:40.458" v="3" actId="20577"/>
          <ac:spMkLst>
            <pc:docMk/>
            <pc:sldMk cId="287163252" sldId="1567"/>
            <ac:spMk id="8" creationId="{00000000-0000-0000-0000-000000000000}"/>
          </ac:spMkLst>
        </pc:spChg>
      </pc:sldChg>
    </pc:docChg>
  </pc:docChgLst>
  <pc:docChgLst>
    <pc:chgData name="Marc Anderson" userId="773dbba9-beed-4b85-8e2f-1f30db739b2b" providerId="ADAL" clId="{47D9A8E4-FEF1-4611-AC7C-F58F0EEBDB54}"/>
    <pc:docChg chg="undo redo custSel addSld delSld modSld modSection">
      <pc:chgData name="Marc Anderson" userId="773dbba9-beed-4b85-8e2f-1f30db739b2b" providerId="ADAL" clId="{47D9A8E4-FEF1-4611-AC7C-F58F0EEBDB54}" dt="2021-05-18T14:26:52.974" v="87" actId="20577"/>
      <pc:docMkLst>
        <pc:docMk/>
      </pc:docMkLst>
      <pc:sldChg chg="modSp mod">
        <pc:chgData name="Marc Anderson" userId="773dbba9-beed-4b85-8e2f-1f30db739b2b" providerId="ADAL" clId="{47D9A8E4-FEF1-4611-AC7C-F58F0EEBDB54}" dt="2021-05-18T14:25:52.027" v="85" actId="20577"/>
        <pc:sldMkLst>
          <pc:docMk/>
          <pc:sldMk cId="1903946924" sldId="2067"/>
        </pc:sldMkLst>
        <pc:spChg chg="mod">
          <ac:chgData name="Marc Anderson" userId="773dbba9-beed-4b85-8e2f-1f30db739b2b" providerId="ADAL" clId="{47D9A8E4-FEF1-4611-AC7C-F58F0EEBDB54}" dt="2021-05-18T14:25:52.027" v="85" actId="20577"/>
          <ac:spMkLst>
            <pc:docMk/>
            <pc:sldMk cId="1903946924" sldId="2067"/>
            <ac:spMk id="2" creationId="{00000000-0000-0000-0000-000000000000}"/>
          </ac:spMkLst>
        </pc:spChg>
      </pc:sldChg>
      <pc:sldChg chg="addSp delSp modSp mod">
        <pc:chgData name="Marc Anderson" userId="773dbba9-beed-4b85-8e2f-1f30db739b2b" providerId="ADAL" clId="{47D9A8E4-FEF1-4611-AC7C-F58F0EEBDB54}" dt="2021-05-04T14:54:08.032" v="52" actId="478"/>
        <pc:sldMkLst>
          <pc:docMk/>
          <pc:sldMk cId="4039685786" sldId="2076136275"/>
        </pc:sldMkLst>
        <pc:picChg chg="add del mod">
          <ac:chgData name="Marc Anderson" userId="773dbba9-beed-4b85-8e2f-1f30db739b2b" providerId="ADAL" clId="{47D9A8E4-FEF1-4611-AC7C-F58F0EEBDB54}" dt="2021-05-04T14:54:08.032" v="52" actId="478"/>
          <ac:picMkLst>
            <pc:docMk/>
            <pc:sldMk cId="4039685786" sldId="2076136275"/>
            <ac:picMk id="8" creationId="{0A94308F-751F-47F3-AEE3-9DB95348A6BB}"/>
          </ac:picMkLst>
        </pc:picChg>
      </pc:sldChg>
      <pc:sldChg chg="modSp modAnim">
        <pc:chgData name="Marc Anderson" userId="773dbba9-beed-4b85-8e2f-1f30db739b2b" providerId="ADAL" clId="{47D9A8E4-FEF1-4611-AC7C-F58F0EEBDB54}" dt="2021-05-04T14:38:31.796" v="40"/>
        <pc:sldMkLst>
          <pc:docMk/>
          <pc:sldMk cId="3379274138" sldId="2076137549"/>
        </pc:sldMkLst>
        <pc:spChg chg="mod">
          <ac:chgData name="Marc Anderson" userId="773dbba9-beed-4b85-8e2f-1f30db739b2b" providerId="ADAL" clId="{47D9A8E4-FEF1-4611-AC7C-F58F0EEBDB54}" dt="2021-05-04T14:38:31.796" v="40"/>
          <ac:spMkLst>
            <pc:docMk/>
            <pc:sldMk cId="3379274138" sldId="2076137549"/>
            <ac:spMk id="2" creationId="{CD4FE767-DB01-4315-ABAF-CA8360AB9C77}"/>
          </ac:spMkLst>
        </pc:spChg>
      </pc:sldChg>
      <pc:sldChg chg="modSp mod addAnim delAnim">
        <pc:chgData name="Marc Anderson" userId="773dbba9-beed-4b85-8e2f-1f30db739b2b" providerId="ADAL" clId="{47D9A8E4-FEF1-4611-AC7C-F58F0EEBDB54}" dt="2021-05-04T14:36:37.206" v="37" actId="108"/>
        <pc:sldMkLst>
          <pc:docMk/>
          <pc:sldMk cId="1761677770" sldId="2076137567"/>
        </pc:sldMkLst>
        <pc:spChg chg="mod">
          <ac:chgData name="Marc Anderson" userId="773dbba9-beed-4b85-8e2f-1f30db739b2b" providerId="ADAL" clId="{47D9A8E4-FEF1-4611-AC7C-F58F0EEBDB54}" dt="2021-05-04T14:36:37.206" v="37" actId="108"/>
          <ac:spMkLst>
            <pc:docMk/>
            <pc:sldMk cId="1761677770" sldId="2076137567"/>
            <ac:spMk id="2" creationId="{CD4FE767-DB01-4315-ABAF-CA8360AB9C77}"/>
          </ac:spMkLst>
        </pc:spChg>
      </pc:sldChg>
      <pc:sldChg chg="addSp delSp modSp add mod">
        <pc:chgData name="Marc Anderson" userId="773dbba9-beed-4b85-8e2f-1f30db739b2b" providerId="ADAL" clId="{47D9A8E4-FEF1-4611-AC7C-F58F0EEBDB54}" dt="2021-05-18T14:26:52.974" v="87" actId="20577"/>
        <pc:sldMkLst>
          <pc:docMk/>
          <pc:sldMk cId="2078128235" sldId="2076137568"/>
        </pc:sldMkLst>
        <pc:spChg chg="mod">
          <ac:chgData name="Marc Anderson" userId="773dbba9-beed-4b85-8e2f-1f30db739b2b" providerId="ADAL" clId="{47D9A8E4-FEF1-4611-AC7C-F58F0EEBDB54}" dt="2021-05-18T14:26:52.974" v="87" actId="20577"/>
          <ac:spMkLst>
            <pc:docMk/>
            <pc:sldMk cId="2078128235" sldId="2076137568"/>
            <ac:spMk id="8" creationId="{1AF0878D-5250-44BE-9519-25ECB9BE0778}"/>
          </ac:spMkLst>
        </pc:spChg>
        <pc:spChg chg="mod">
          <ac:chgData name="Marc Anderson" userId="773dbba9-beed-4b85-8e2f-1f30db739b2b" providerId="ADAL" clId="{47D9A8E4-FEF1-4611-AC7C-F58F0EEBDB54}" dt="2021-05-04T14:30:37.416" v="9"/>
          <ac:spMkLst>
            <pc:docMk/>
            <pc:sldMk cId="2078128235" sldId="2076137568"/>
            <ac:spMk id="12" creationId="{A71574D6-D8D3-4CBB-8BAF-30E53F554B6A}"/>
          </ac:spMkLst>
        </pc:spChg>
        <pc:picChg chg="add del mod">
          <ac:chgData name="Marc Anderson" userId="773dbba9-beed-4b85-8e2f-1f30db739b2b" providerId="ADAL" clId="{47D9A8E4-FEF1-4611-AC7C-F58F0EEBDB54}" dt="2021-05-04T14:33:08.881" v="16" actId="478"/>
          <ac:picMkLst>
            <pc:docMk/>
            <pc:sldMk cId="2078128235" sldId="2076137568"/>
            <ac:picMk id="4" creationId="{0576F01F-42F3-412D-83A4-5A276C62697B}"/>
          </ac:picMkLst>
        </pc:picChg>
        <pc:picChg chg="add mod">
          <ac:chgData name="Marc Anderson" userId="773dbba9-beed-4b85-8e2f-1f30db739b2b" providerId="ADAL" clId="{47D9A8E4-FEF1-4611-AC7C-F58F0EEBDB54}" dt="2021-05-04T14:33:13.171" v="18" actId="1076"/>
          <ac:picMkLst>
            <pc:docMk/>
            <pc:sldMk cId="2078128235" sldId="2076137568"/>
            <ac:picMk id="7" creationId="{62BD984E-8F21-46BE-B6AC-CA7ABE9ADE88}"/>
          </ac:picMkLst>
        </pc:picChg>
        <pc:picChg chg="del">
          <ac:chgData name="Marc Anderson" userId="773dbba9-beed-4b85-8e2f-1f30db739b2b" providerId="ADAL" clId="{47D9A8E4-FEF1-4611-AC7C-F58F0EEBDB54}" dt="2021-05-04T14:32:00.473" v="13" actId="478"/>
          <ac:picMkLst>
            <pc:docMk/>
            <pc:sldMk cId="2078128235" sldId="2076137568"/>
            <ac:picMk id="9" creationId="{95AF615E-F2D5-40A8-AC0F-518327D8ADC4}"/>
          </ac:picMkLst>
        </pc:picChg>
      </pc:sldChg>
      <pc:sldChg chg="modSp mod">
        <pc:chgData name="Marc Anderson" userId="773dbba9-beed-4b85-8e2f-1f30db739b2b" providerId="ADAL" clId="{47D9A8E4-FEF1-4611-AC7C-F58F0EEBDB54}" dt="2021-05-04T14:36:44.785" v="39" actId="20577"/>
        <pc:sldMkLst>
          <pc:docMk/>
          <pc:sldMk cId="1647287242" sldId="2076137569"/>
        </pc:sldMkLst>
        <pc:spChg chg="mod">
          <ac:chgData name="Marc Anderson" userId="773dbba9-beed-4b85-8e2f-1f30db739b2b" providerId="ADAL" clId="{47D9A8E4-FEF1-4611-AC7C-F58F0EEBDB54}" dt="2021-05-04T14:36:44.785" v="39" actId="20577"/>
          <ac:spMkLst>
            <pc:docMk/>
            <pc:sldMk cId="1647287242" sldId="2076137569"/>
            <ac:spMk id="45" creationId="{3169934D-53E7-4E44-B953-6021F38A0654}"/>
          </ac:spMkLst>
        </pc:spChg>
      </pc:sldChg>
      <pc:sldChg chg="add del">
        <pc:chgData name="Marc Anderson" userId="773dbba9-beed-4b85-8e2f-1f30db739b2b" providerId="ADAL" clId="{47D9A8E4-FEF1-4611-AC7C-F58F0EEBDB54}" dt="2021-05-04T14:30:10.844" v="4"/>
        <pc:sldMkLst>
          <pc:docMk/>
          <pc:sldMk cId="3849314971" sldId="2076137569"/>
        </pc:sldMkLst>
      </pc:sldChg>
      <pc:sldChg chg="add del setBg">
        <pc:chgData name="Marc Anderson" userId="773dbba9-beed-4b85-8e2f-1f30db739b2b" providerId="ADAL" clId="{47D9A8E4-FEF1-4611-AC7C-F58F0EEBDB54}" dt="2021-05-04T14:41:43.744" v="48" actId="47"/>
        <pc:sldMkLst>
          <pc:docMk/>
          <pc:sldMk cId="746800646" sldId="2076137570"/>
        </pc:sldMkLst>
      </pc:sldChg>
      <pc:sldChg chg="add del setBg">
        <pc:chgData name="Marc Anderson" userId="773dbba9-beed-4b85-8e2f-1f30db739b2b" providerId="ADAL" clId="{47D9A8E4-FEF1-4611-AC7C-F58F0EEBDB54}" dt="2021-05-04T14:41:41.456" v="47"/>
        <pc:sldMkLst>
          <pc:docMk/>
          <pc:sldMk cId="3792417683" sldId="2076137571"/>
        </pc:sldMkLst>
      </pc:sldChg>
      <pc:sldChg chg="modSp add mod">
        <pc:chgData name="Marc Anderson" userId="773dbba9-beed-4b85-8e2f-1f30db739b2b" providerId="ADAL" clId="{47D9A8E4-FEF1-4611-AC7C-F58F0EEBDB54}" dt="2021-05-04T14:55:03.154" v="77" actId="20577"/>
        <pc:sldMkLst>
          <pc:docMk/>
          <pc:sldMk cId="1174172883" sldId="2076137573"/>
        </pc:sldMkLst>
        <pc:spChg chg="mod">
          <ac:chgData name="Marc Anderson" userId="773dbba9-beed-4b85-8e2f-1f30db739b2b" providerId="ADAL" clId="{47D9A8E4-FEF1-4611-AC7C-F58F0EEBDB54}" dt="2021-05-04T14:54:49.288" v="74" actId="20577"/>
          <ac:spMkLst>
            <pc:docMk/>
            <pc:sldMk cId="1174172883" sldId="2076137573"/>
            <ac:spMk id="3" creationId="{79E89E71-EC5A-4EE3-8997-B444C497ECF0}"/>
          </ac:spMkLst>
        </pc:spChg>
        <pc:spChg chg="mod">
          <ac:chgData name="Marc Anderson" userId="773dbba9-beed-4b85-8e2f-1f30db739b2b" providerId="ADAL" clId="{47D9A8E4-FEF1-4611-AC7C-F58F0EEBDB54}" dt="2021-05-04T14:54:55.838" v="75" actId="20577"/>
          <ac:spMkLst>
            <pc:docMk/>
            <pc:sldMk cId="1174172883" sldId="2076137573"/>
            <ac:spMk id="4" creationId="{47DBEDE5-75A8-486A-BA65-687A8C660513}"/>
          </ac:spMkLst>
        </pc:spChg>
        <pc:spChg chg="mod">
          <ac:chgData name="Marc Anderson" userId="773dbba9-beed-4b85-8e2f-1f30db739b2b" providerId="ADAL" clId="{47D9A8E4-FEF1-4611-AC7C-F58F0EEBDB54}" dt="2021-05-04T14:55:00.155" v="76" actId="20577"/>
          <ac:spMkLst>
            <pc:docMk/>
            <pc:sldMk cId="1174172883" sldId="2076137573"/>
            <ac:spMk id="5" creationId="{7E9A0A56-EE42-47FF-B875-C7779D901DAB}"/>
          </ac:spMkLst>
        </pc:spChg>
        <pc:spChg chg="mod">
          <ac:chgData name="Marc Anderson" userId="773dbba9-beed-4b85-8e2f-1f30db739b2b" providerId="ADAL" clId="{47D9A8E4-FEF1-4611-AC7C-F58F0EEBDB54}" dt="2021-05-04T14:55:03.154" v="77" actId="20577"/>
          <ac:spMkLst>
            <pc:docMk/>
            <pc:sldMk cId="1174172883" sldId="2076137573"/>
            <ac:spMk id="6" creationId="{42458446-9FFD-4C69-8925-8EB6CCD29890}"/>
          </ac:spMkLst>
        </pc:spChg>
      </pc:sldChg>
      <pc:sldChg chg="modSp mod">
        <pc:chgData name="Marc Anderson" userId="773dbba9-beed-4b85-8e2f-1f30db739b2b" providerId="ADAL" clId="{47D9A8E4-FEF1-4611-AC7C-F58F0EEBDB54}" dt="2021-05-11T14:51:43.330" v="82" actId="20577"/>
        <pc:sldMkLst>
          <pc:docMk/>
          <pc:sldMk cId="1881769177" sldId="2076137578"/>
        </pc:sldMkLst>
        <pc:spChg chg="mod">
          <ac:chgData name="Marc Anderson" userId="773dbba9-beed-4b85-8e2f-1f30db739b2b" providerId="ADAL" clId="{47D9A8E4-FEF1-4611-AC7C-F58F0EEBDB54}" dt="2021-05-11T14:51:36.964" v="81" actId="20577"/>
          <ac:spMkLst>
            <pc:docMk/>
            <pc:sldMk cId="1881769177" sldId="2076137578"/>
            <ac:spMk id="6" creationId="{42458446-9FFD-4C69-8925-8EB6CCD29890}"/>
          </ac:spMkLst>
        </pc:spChg>
        <pc:spChg chg="mod">
          <ac:chgData name="Marc Anderson" userId="773dbba9-beed-4b85-8e2f-1f30db739b2b" providerId="ADAL" clId="{47D9A8E4-FEF1-4611-AC7C-F58F0EEBDB54}" dt="2021-05-11T14:51:43.330" v="82" actId="20577"/>
          <ac:spMkLst>
            <pc:docMk/>
            <pc:sldMk cId="1881769177" sldId="2076137578"/>
            <ac:spMk id="7" creationId="{339297A2-0961-4349-B6B7-D68BE9EFE2DC}"/>
          </ac:spMkLst>
        </pc:spChg>
      </pc:sldChg>
    </pc:docChg>
  </pc:docChgLst>
  <pc:docChgLst>
    <pc:chgData name="Simon Hudson" userId="51daab4f-8403-4959-818b-1ed8b2e0b457" providerId="ADAL" clId="{4A8F1D4D-F7D0-4B31-BB84-59F8BC4EC2FB}"/>
    <pc:docChg chg="custSel modSld">
      <pc:chgData name="Simon Hudson" userId="51daab4f-8403-4959-818b-1ed8b2e0b457" providerId="ADAL" clId="{4A8F1D4D-F7D0-4B31-BB84-59F8BC4EC2FB}" dt="2021-08-23T11:16:40.378" v="20" actId="1076"/>
      <pc:docMkLst>
        <pc:docMk/>
      </pc:docMkLst>
      <pc:sldChg chg="addSp modSp mod">
        <pc:chgData name="Simon Hudson" userId="51daab4f-8403-4959-818b-1ed8b2e0b457" providerId="ADAL" clId="{4A8F1D4D-F7D0-4B31-BB84-59F8BC4EC2FB}" dt="2021-08-23T11:16:40.378" v="20" actId="1076"/>
        <pc:sldMkLst>
          <pc:docMk/>
          <pc:sldMk cId="287163252" sldId="1567"/>
        </pc:sldMkLst>
        <pc:spChg chg="add mod">
          <ac:chgData name="Simon Hudson" userId="51daab4f-8403-4959-818b-1ed8b2e0b457" providerId="ADAL" clId="{4A8F1D4D-F7D0-4B31-BB84-59F8BC4EC2FB}" dt="2021-08-23T11:16:40.378" v="20" actId="1076"/>
          <ac:spMkLst>
            <pc:docMk/>
            <pc:sldMk cId="287163252" sldId="1567"/>
            <ac:spMk id="5" creationId="{C9E7D8FD-FDA1-49C5-8180-3F95066FF888}"/>
          </ac:spMkLst>
        </pc:spChg>
      </pc:sldChg>
    </pc:docChg>
  </pc:docChgLst>
  <pc:docChgLst>
    <pc:chgData name="Simon Doy" userId="S::simon_ithink365.co.uk#ext#@sympraxis.onmicrosoft.com::46e65575-75ce-46d2-a5d1-9d0f49de8008" providerId="AD" clId="Web-{E32AA0EF-ECAF-7FC5-9342-6F5D65C368DA}"/>
    <pc:docChg chg="modSld">
      <pc:chgData name="Simon Doy" userId="S::simon_ithink365.co.uk#ext#@sympraxis.onmicrosoft.com::46e65575-75ce-46d2-a5d1-9d0f49de8008" providerId="AD" clId="Web-{E32AA0EF-ECAF-7FC5-9342-6F5D65C368DA}" dt="2021-03-15T15:46:53.574" v="85"/>
      <pc:docMkLst>
        <pc:docMk/>
      </pc:docMkLst>
      <pc:sldChg chg="modNotes">
        <pc:chgData name="Simon Doy" userId="S::simon_ithink365.co.uk#ext#@sympraxis.onmicrosoft.com::46e65575-75ce-46d2-a5d1-9d0f49de8008" providerId="AD" clId="Web-{E32AA0EF-ECAF-7FC5-9342-6F5D65C368DA}" dt="2021-03-15T15:46:53.574" v="85"/>
        <pc:sldMkLst>
          <pc:docMk/>
          <pc:sldMk cId="1314135209" sldId="2076137557"/>
        </pc:sldMkLst>
      </pc:sldChg>
    </pc:docChg>
  </pc:docChgLst>
  <pc:docChgLst>
    <pc:chgData name="Simon Hudson" userId="51daab4f-8403-4959-818b-1ed8b2e0b457" providerId="ADAL" clId="{1543D174-5ACD-4E7E-91F7-3E4FCB3EB6D5}"/>
    <pc:docChg chg="custSel modSld">
      <pc:chgData name="Simon Hudson" userId="51daab4f-8403-4959-818b-1ed8b2e0b457" providerId="ADAL" clId="{1543D174-5ACD-4E7E-91F7-3E4FCB3EB6D5}" dt="2021-03-16T14:13:24.186" v="624" actId="20577"/>
      <pc:docMkLst>
        <pc:docMk/>
      </pc:docMkLst>
      <pc:sldChg chg="modNotesTx">
        <pc:chgData name="Simon Hudson" userId="51daab4f-8403-4959-818b-1ed8b2e0b457" providerId="ADAL" clId="{1543D174-5ACD-4E7E-91F7-3E4FCB3EB6D5}" dt="2021-03-16T14:13:24.186" v="624" actId="20577"/>
        <pc:sldMkLst>
          <pc:docMk/>
          <pc:sldMk cId="1193530258" sldId="274"/>
        </pc:sldMkLst>
      </pc:sldChg>
    </pc:docChg>
  </pc:docChgLst>
  <pc:docChgLst>
    <pc:chgData name="Emily Mancini" userId="a89b2bc5-8cbc-45b5-bc1a-09efa5374d38" providerId="ADAL" clId="{A54942F6-1A51-404E-864B-87825898B800}"/>
    <pc:docChg chg="custSel addSld delSld modSld sldOrd modSection">
      <pc:chgData name="Emily Mancini" userId="a89b2bc5-8cbc-45b5-bc1a-09efa5374d38" providerId="ADAL" clId="{A54942F6-1A51-404E-864B-87825898B800}" dt="2021-05-18T13:49:15.238" v="2191" actId="20577"/>
      <pc:docMkLst>
        <pc:docMk/>
      </pc:docMkLst>
      <pc:sldChg chg="ord">
        <pc:chgData name="Emily Mancini" userId="a89b2bc5-8cbc-45b5-bc1a-09efa5374d38" providerId="ADAL" clId="{A54942F6-1A51-404E-864B-87825898B800}" dt="2021-05-04T14:14:29.243" v="163"/>
        <pc:sldMkLst>
          <pc:docMk/>
          <pc:sldMk cId="1193530258" sldId="274"/>
        </pc:sldMkLst>
      </pc:sldChg>
      <pc:sldChg chg="modSp mod">
        <pc:chgData name="Emily Mancini" userId="a89b2bc5-8cbc-45b5-bc1a-09efa5374d38" providerId="ADAL" clId="{A54942F6-1A51-404E-864B-87825898B800}" dt="2021-05-04T14:13:00.157" v="151" actId="20577"/>
        <pc:sldMkLst>
          <pc:docMk/>
          <pc:sldMk cId="2967945684" sldId="277"/>
        </pc:sldMkLst>
        <pc:spChg chg="mod">
          <ac:chgData name="Emily Mancini" userId="a89b2bc5-8cbc-45b5-bc1a-09efa5374d38" providerId="ADAL" clId="{A54942F6-1A51-404E-864B-87825898B800}" dt="2021-05-04T14:13:00.157" v="151" actId="20577"/>
          <ac:spMkLst>
            <pc:docMk/>
            <pc:sldMk cId="2967945684" sldId="277"/>
            <ac:spMk id="4" creationId="{A04E16D6-6682-4068-BF11-BA8E4E8E1BBC}"/>
          </ac:spMkLst>
        </pc:spChg>
      </pc:sldChg>
      <pc:sldChg chg="ord">
        <pc:chgData name="Emily Mancini" userId="a89b2bc5-8cbc-45b5-bc1a-09efa5374d38" providerId="ADAL" clId="{A54942F6-1A51-404E-864B-87825898B800}" dt="2021-05-04T14:14:29.243" v="163"/>
        <pc:sldMkLst>
          <pc:docMk/>
          <pc:sldMk cId="11608999" sldId="279"/>
        </pc:sldMkLst>
      </pc:sldChg>
      <pc:sldChg chg="ord">
        <pc:chgData name="Emily Mancini" userId="a89b2bc5-8cbc-45b5-bc1a-09efa5374d38" providerId="ADAL" clId="{A54942F6-1A51-404E-864B-87825898B800}" dt="2021-05-04T14:14:29.243" v="163"/>
        <pc:sldMkLst>
          <pc:docMk/>
          <pc:sldMk cId="2503365189" sldId="281"/>
        </pc:sldMkLst>
      </pc:sldChg>
      <pc:sldChg chg="ord">
        <pc:chgData name="Emily Mancini" userId="a89b2bc5-8cbc-45b5-bc1a-09efa5374d38" providerId="ADAL" clId="{A54942F6-1A51-404E-864B-87825898B800}" dt="2021-05-04T14:14:29.243" v="163"/>
        <pc:sldMkLst>
          <pc:docMk/>
          <pc:sldMk cId="2718318882" sldId="283"/>
        </pc:sldMkLst>
      </pc:sldChg>
      <pc:sldChg chg="modSp mod modNotesTx">
        <pc:chgData name="Emily Mancini" userId="a89b2bc5-8cbc-45b5-bc1a-09efa5374d38" providerId="ADAL" clId="{A54942F6-1A51-404E-864B-87825898B800}" dt="2021-05-04T14:31:51.042" v="804" actId="20577"/>
        <pc:sldMkLst>
          <pc:docMk/>
          <pc:sldMk cId="287163252" sldId="1567"/>
        </pc:sldMkLst>
        <pc:spChg chg="mod">
          <ac:chgData name="Emily Mancini" userId="a89b2bc5-8cbc-45b5-bc1a-09efa5374d38" providerId="ADAL" clId="{A54942F6-1A51-404E-864B-87825898B800}" dt="2021-05-04T14:09:27.949" v="9" actId="20577"/>
          <ac:spMkLst>
            <pc:docMk/>
            <pc:sldMk cId="287163252" sldId="1567"/>
            <ac:spMk id="8" creationId="{00000000-0000-0000-0000-000000000000}"/>
          </ac:spMkLst>
        </pc:spChg>
      </pc:sldChg>
      <pc:sldChg chg="ord">
        <pc:chgData name="Emily Mancini" userId="a89b2bc5-8cbc-45b5-bc1a-09efa5374d38" providerId="ADAL" clId="{A54942F6-1A51-404E-864B-87825898B800}" dt="2021-05-04T14:13:40.894" v="154"/>
        <pc:sldMkLst>
          <pc:docMk/>
          <pc:sldMk cId="1903946924" sldId="2067"/>
        </pc:sldMkLst>
      </pc:sldChg>
      <pc:sldChg chg="modSp mod modNotesTx">
        <pc:chgData name="Emily Mancini" userId="a89b2bc5-8cbc-45b5-bc1a-09efa5374d38" providerId="ADAL" clId="{A54942F6-1A51-404E-864B-87825898B800}" dt="2021-05-04T14:31:53.256" v="805" actId="20577"/>
        <pc:sldMkLst>
          <pc:docMk/>
          <pc:sldMk cId="3158043784" sldId="2068"/>
        </pc:sldMkLst>
        <pc:spChg chg="mod">
          <ac:chgData name="Emily Mancini" userId="a89b2bc5-8cbc-45b5-bc1a-09efa5374d38" providerId="ADAL" clId="{A54942F6-1A51-404E-864B-87825898B800}" dt="2021-05-04T14:14:12.025" v="161" actId="20577"/>
          <ac:spMkLst>
            <pc:docMk/>
            <pc:sldMk cId="3158043784" sldId="2068"/>
            <ac:spMk id="8" creationId="{00000000-0000-0000-0000-000000000000}"/>
          </ac:spMkLst>
        </pc:spChg>
      </pc:sldChg>
      <pc:sldChg chg="ord modNotesTx">
        <pc:chgData name="Emily Mancini" userId="a89b2bc5-8cbc-45b5-bc1a-09efa5374d38" providerId="ADAL" clId="{A54942F6-1A51-404E-864B-87825898B800}" dt="2021-05-04T14:31:55.035" v="806" actId="20577"/>
        <pc:sldMkLst>
          <pc:docMk/>
          <pc:sldMk cId="1254403106" sldId="2076137543"/>
        </pc:sldMkLst>
      </pc:sldChg>
      <pc:sldChg chg="modNotesTx">
        <pc:chgData name="Emily Mancini" userId="a89b2bc5-8cbc-45b5-bc1a-09efa5374d38" providerId="ADAL" clId="{A54942F6-1A51-404E-864B-87825898B800}" dt="2021-05-04T14:32:29.168" v="811" actId="20577"/>
        <pc:sldMkLst>
          <pc:docMk/>
          <pc:sldMk cId="2931905130" sldId="2076137544"/>
        </pc:sldMkLst>
      </pc:sldChg>
      <pc:sldChg chg="modNotesTx">
        <pc:chgData name="Emily Mancini" userId="a89b2bc5-8cbc-45b5-bc1a-09efa5374d38" providerId="ADAL" clId="{A54942F6-1A51-404E-864B-87825898B800}" dt="2021-05-04T14:32:06.367" v="807" actId="20577"/>
        <pc:sldMkLst>
          <pc:docMk/>
          <pc:sldMk cId="143671092" sldId="2076137545"/>
        </pc:sldMkLst>
      </pc:sldChg>
      <pc:sldChg chg="ord">
        <pc:chgData name="Emily Mancini" userId="a89b2bc5-8cbc-45b5-bc1a-09efa5374d38" providerId="ADAL" clId="{A54942F6-1A51-404E-864B-87825898B800}" dt="2021-05-04T14:13:40.894" v="154"/>
        <pc:sldMkLst>
          <pc:docMk/>
          <pc:sldMk cId="1100327260" sldId="2076137546"/>
        </pc:sldMkLst>
      </pc:sldChg>
      <pc:sldChg chg="delSp modSp mod modAnim modNotesTx">
        <pc:chgData name="Emily Mancini" userId="a89b2bc5-8cbc-45b5-bc1a-09efa5374d38" providerId="ADAL" clId="{A54942F6-1A51-404E-864B-87825898B800}" dt="2021-05-04T14:32:30.995" v="812" actId="20577"/>
        <pc:sldMkLst>
          <pc:docMk/>
          <pc:sldMk cId="3379274138" sldId="2076137549"/>
        </pc:sldMkLst>
        <pc:spChg chg="mod">
          <ac:chgData name="Emily Mancini" userId="a89b2bc5-8cbc-45b5-bc1a-09efa5374d38" providerId="ADAL" clId="{A54942F6-1A51-404E-864B-87825898B800}" dt="2021-05-04T14:11:36.179" v="126" actId="20577"/>
          <ac:spMkLst>
            <pc:docMk/>
            <pc:sldMk cId="3379274138" sldId="2076137549"/>
            <ac:spMk id="2" creationId="{CD4FE767-DB01-4315-ABAF-CA8360AB9C77}"/>
          </ac:spMkLst>
        </pc:spChg>
        <pc:picChg chg="del">
          <ac:chgData name="Emily Mancini" userId="a89b2bc5-8cbc-45b5-bc1a-09efa5374d38" providerId="ADAL" clId="{A54942F6-1A51-404E-864B-87825898B800}" dt="2021-05-04T14:11:37.379" v="127" actId="478"/>
          <ac:picMkLst>
            <pc:docMk/>
            <pc:sldMk cId="3379274138" sldId="2076137549"/>
            <ac:picMk id="4" creationId="{D339C7D2-EA70-4636-AE4A-AE37DA2B660E}"/>
          </ac:picMkLst>
        </pc:picChg>
      </pc:sldChg>
      <pc:sldChg chg="ord modNotesTx">
        <pc:chgData name="Emily Mancini" userId="a89b2bc5-8cbc-45b5-bc1a-09efa5374d38" providerId="ADAL" clId="{A54942F6-1A51-404E-864B-87825898B800}" dt="2021-05-04T14:32:09.195" v="808" actId="20577"/>
        <pc:sldMkLst>
          <pc:docMk/>
          <pc:sldMk cId="1012025809" sldId="2076137553"/>
        </pc:sldMkLst>
      </pc:sldChg>
      <pc:sldChg chg="modSp mod modNotesTx">
        <pc:chgData name="Emily Mancini" userId="a89b2bc5-8cbc-45b5-bc1a-09efa5374d38" providerId="ADAL" clId="{A54942F6-1A51-404E-864B-87825898B800}" dt="2021-05-18T12:46:42.983" v="2148" actId="20577"/>
        <pc:sldMkLst>
          <pc:docMk/>
          <pc:sldMk cId="3407976500" sldId="2076137555"/>
        </pc:sldMkLst>
        <pc:spChg chg="mod">
          <ac:chgData name="Emily Mancini" userId="a89b2bc5-8cbc-45b5-bc1a-09efa5374d38" providerId="ADAL" clId="{A54942F6-1A51-404E-864B-87825898B800}" dt="2021-05-04T14:22:35.649" v="283" actId="20577"/>
          <ac:spMkLst>
            <pc:docMk/>
            <pc:sldMk cId="3407976500" sldId="2076137555"/>
            <ac:spMk id="2" creationId="{97DE507C-F71D-4E5C-B9BF-F0758620E71C}"/>
          </ac:spMkLst>
        </pc:spChg>
      </pc:sldChg>
      <pc:sldChg chg="modSp mod modNotesTx">
        <pc:chgData name="Emily Mancini" userId="a89b2bc5-8cbc-45b5-bc1a-09efa5374d38" providerId="ADAL" clId="{A54942F6-1A51-404E-864B-87825898B800}" dt="2021-05-18T13:48:54.781" v="2187" actId="20577"/>
        <pc:sldMkLst>
          <pc:docMk/>
          <pc:sldMk cId="2076190139" sldId="2076137556"/>
        </pc:sldMkLst>
        <pc:spChg chg="mod">
          <ac:chgData name="Emily Mancini" userId="a89b2bc5-8cbc-45b5-bc1a-09efa5374d38" providerId="ADAL" clId="{A54942F6-1A51-404E-864B-87825898B800}" dt="2021-05-18T12:45:10.717" v="2141" actId="20577"/>
          <ac:spMkLst>
            <pc:docMk/>
            <pc:sldMk cId="2076190139" sldId="2076137556"/>
            <ac:spMk id="2" creationId="{97DE507C-F71D-4E5C-B9BF-F0758620E71C}"/>
          </ac:spMkLst>
        </pc:spChg>
      </pc:sldChg>
      <pc:sldChg chg="modSp mod modNotesTx">
        <pc:chgData name="Emily Mancini" userId="a89b2bc5-8cbc-45b5-bc1a-09efa5374d38" providerId="ADAL" clId="{A54942F6-1A51-404E-864B-87825898B800}" dt="2021-05-18T13:49:06.602" v="2189" actId="20577"/>
        <pc:sldMkLst>
          <pc:docMk/>
          <pc:sldMk cId="1314135209" sldId="2076137557"/>
        </pc:sldMkLst>
        <pc:spChg chg="mod">
          <ac:chgData name="Emily Mancini" userId="a89b2bc5-8cbc-45b5-bc1a-09efa5374d38" providerId="ADAL" clId="{A54942F6-1A51-404E-864B-87825898B800}" dt="2021-05-18T12:45:15.448" v="2143" actId="20577"/>
          <ac:spMkLst>
            <pc:docMk/>
            <pc:sldMk cId="1314135209" sldId="2076137557"/>
            <ac:spMk id="2" creationId="{97DE507C-F71D-4E5C-B9BF-F0758620E71C}"/>
          </ac:spMkLst>
        </pc:spChg>
        <pc:spChg chg="mod">
          <ac:chgData name="Emily Mancini" userId="a89b2bc5-8cbc-45b5-bc1a-09efa5374d38" providerId="ADAL" clId="{A54942F6-1A51-404E-864B-87825898B800}" dt="2021-05-04T14:12:14.019" v="140" actId="5793"/>
          <ac:spMkLst>
            <pc:docMk/>
            <pc:sldMk cId="1314135209" sldId="2076137557"/>
            <ac:spMk id="3" creationId="{9399F171-27F3-4882-BAF8-610E26B3745F}"/>
          </ac:spMkLst>
        </pc:spChg>
      </pc:sldChg>
      <pc:sldChg chg="modSp mod modNotesTx">
        <pc:chgData name="Emily Mancini" userId="a89b2bc5-8cbc-45b5-bc1a-09efa5374d38" providerId="ADAL" clId="{A54942F6-1A51-404E-864B-87825898B800}" dt="2021-05-18T13:49:15.238" v="2191" actId="20577"/>
        <pc:sldMkLst>
          <pc:docMk/>
          <pc:sldMk cId="397899202" sldId="2076137558"/>
        </pc:sldMkLst>
        <pc:spChg chg="mod">
          <ac:chgData name="Emily Mancini" userId="a89b2bc5-8cbc-45b5-bc1a-09efa5374d38" providerId="ADAL" clId="{A54942F6-1A51-404E-864B-87825898B800}" dt="2021-05-18T12:52:26.815" v="2170" actId="20577"/>
          <ac:spMkLst>
            <pc:docMk/>
            <pc:sldMk cId="397899202" sldId="2076137558"/>
            <ac:spMk id="2" creationId="{97DE507C-F71D-4E5C-B9BF-F0758620E71C}"/>
          </ac:spMkLst>
        </pc:spChg>
        <pc:spChg chg="mod">
          <ac:chgData name="Emily Mancini" userId="a89b2bc5-8cbc-45b5-bc1a-09efa5374d38" providerId="ADAL" clId="{A54942F6-1A51-404E-864B-87825898B800}" dt="2021-05-04T14:12:18.144" v="141" actId="20577"/>
          <ac:spMkLst>
            <pc:docMk/>
            <pc:sldMk cId="397899202" sldId="2076137558"/>
            <ac:spMk id="3" creationId="{9399F171-27F3-4882-BAF8-610E26B3745F}"/>
          </ac:spMkLst>
        </pc:spChg>
      </pc:sldChg>
      <pc:sldChg chg="modSp mod modNotesTx">
        <pc:chgData name="Emily Mancini" userId="a89b2bc5-8cbc-45b5-bc1a-09efa5374d38" providerId="ADAL" clId="{A54942F6-1A51-404E-864B-87825898B800}" dt="2021-05-04T14:55:18.192" v="1793" actId="20577"/>
        <pc:sldMkLst>
          <pc:docMk/>
          <pc:sldMk cId="2298364791" sldId="2076137560"/>
        </pc:sldMkLst>
        <pc:spChg chg="mod">
          <ac:chgData name="Emily Mancini" userId="a89b2bc5-8cbc-45b5-bc1a-09efa5374d38" providerId="ADAL" clId="{A54942F6-1A51-404E-864B-87825898B800}" dt="2021-05-04T14:55:18.192" v="1793" actId="20577"/>
          <ac:spMkLst>
            <pc:docMk/>
            <pc:sldMk cId="2298364791" sldId="2076137560"/>
            <ac:spMk id="2" creationId="{97DE507C-F71D-4E5C-B9BF-F0758620E71C}"/>
          </ac:spMkLst>
        </pc:spChg>
        <pc:spChg chg="mod">
          <ac:chgData name="Emily Mancini" userId="a89b2bc5-8cbc-45b5-bc1a-09efa5374d38" providerId="ADAL" clId="{A54942F6-1A51-404E-864B-87825898B800}" dt="2021-05-04T14:12:21.964" v="142" actId="20577"/>
          <ac:spMkLst>
            <pc:docMk/>
            <pc:sldMk cId="2298364791" sldId="2076137560"/>
            <ac:spMk id="3" creationId="{9399F171-27F3-4882-BAF8-610E26B3745F}"/>
          </ac:spMkLst>
        </pc:spChg>
      </pc:sldChg>
      <pc:sldChg chg="addSp delSp modSp mod modNotesTx">
        <pc:chgData name="Emily Mancini" userId="a89b2bc5-8cbc-45b5-bc1a-09efa5374d38" providerId="ADAL" clId="{A54942F6-1A51-404E-864B-87825898B800}" dt="2021-05-04T14:32:35.487" v="814" actId="20577"/>
        <pc:sldMkLst>
          <pc:docMk/>
          <pc:sldMk cId="587859452" sldId="2076137561"/>
        </pc:sldMkLst>
        <pc:spChg chg="mod">
          <ac:chgData name="Emily Mancini" userId="a89b2bc5-8cbc-45b5-bc1a-09efa5374d38" providerId="ADAL" clId="{A54942F6-1A51-404E-864B-87825898B800}" dt="2021-05-04T14:24:29.222" v="414" actId="1076"/>
          <ac:spMkLst>
            <pc:docMk/>
            <pc:sldMk cId="587859452" sldId="2076137561"/>
            <ac:spMk id="3" creationId="{0A5159A6-97DD-4B54-96ED-4154691B295F}"/>
          </ac:spMkLst>
        </pc:spChg>
        <pc:spChg chg="del mod">
          <ac:chgData name="Emily Mancini" userId="a89b2bc5-8cbc-45b5-bc1a-09efa5374d38" providerId="ADAL" clId="{A54942F6-1A51-404E-864B-87825898B800}" dt="2021-05-04T14:24:35.197" v="416" actId="478"/>
          <ac:spMkLst>
            <pc:docMk/>
            <pc:sldMk cId="587859452" sldId="2076137561"/>
            <ac:spMk id="7" creationId="{6E9B05F4-168C-41BA-AECE-C88998C4B461}"/>
          </ac:spMkLst>
        </pc:spChg>
        <pc:spChg chg="add mod">
          <ac:chgData name="Emily Mancini" userId="a89b2bc5-8cbc-45b5-bc1a-09efa5374d38" providerId="ADAL" clId="{A54942F6-1A51-404E-864B-87825898B800}" dt="2021-05-04T14:24:18.799" v="413" actId="20577"/>
          <ac:spMkLst>
            <pc:docMk/>
            <pc:sldMk cId="587859452" sldId="2076137561"/>
            <ac:spMk id="8" creationId="{C3FCD026-3DAE-4A55-B71E-B1AF385E8369}"/>
          </ac:spMkLst>
        </pc:spChg>
        <pc:spChg chg="del mod">
          <ac:chgData name="Emily Mancini" userId="a89b2bc5-8cbc-45b5-bc1a-09efa5374d38" providerId="ADAL" clId="{A54942F6-1A51-404E-864B-87825898B800}" dt="2021-05-04T14:11:51.287" v="130"/>
          <ac:spMkLst>
            <pc:docMk/>
            <pc:sldMk cId="587859452" sldId="2076137561"/>
            <ac:spMk id="9" creationId="{223105E9-C9A8-4543-9AB7-2EF3594CB5EA}"/>
          </ac:spMkLst>
        </pc:spChg>
      </pc:sldChg>
      <pc:sldChg chg="modNotesTx">
        <pc:chgData name="Emily Mancini" userId="a89b2bc5-8cbc-45b5-bc1a-09efa5374d38" providerId="ADAL" clId="{A54942F6-1A51-404E-864B-87825898B800}" dt="2021-05-04T14:32:48.724" v="819" actId="20577"/>
        <pc:sldMkLst>
          <pc:docMk/>
          <pc:sldMk cId="3115497890" sldId="2076137562"/>
        </pc:sldMkLst>
      </pc:sldChg>
      <pc:sldChg chg="delSp modSp mod ord">
        <pc:chgData name="Emily Mancini" userId="a89b2bc5-8cbc-45b5-bc1a-09efa5374d38" providerId="ADAL" clId="{A54942F6-1A51-404E-864B-87825898B800}" dt="2021-05-18T12:37:30.912" v="2123" actId="1076"/>
        <pc:sldMkLst>
          <pc:docMk/>
          <pc:sldMk cId="59991842" sldId="2076137564"/>
        </pc:sldMkLst>
        <pc:spChg chg="mod">
          <ac:chgData name="Emily Mancini" userId="a89b2bc5-8cbc-45b5-bc1a-09efa5374d38" providerId="ADAL" clId="{A54942F6-1A51-404E-864B-87825898B800}" dt="2021-05-04T14:11:11.416" v="122" actId="20577"/>
          <ac:spMkLst>
            <pc:docMk/>
            <pc:sldMk cId="59991842" sldId="2076137564"/>
            <ac:spMk id="4" creationId="{29FF830E-6DCF-4713-AC5F-D87A49E70DAB}"/>
          </ac:spMkLst>
        </pc:spChg>
        <pc:spChg chg="mod">
          <ac:chgData name="Emily Mancini" userId="a89b2bc5-8cbc-45b5-bc1a-09efa5374d38" providerId="ADAL" clId="{A54942F6-1A51-404E-864B-87825898B800}" dt="2021-05-18T12:31:39.736" v="1881" actId="20577"/>
          <ac:spMkLst>
            <pc:docMk/>
            <pc:sldMk cId="59991842" sldId="2076137564"/>
            <ac:spMk id="16" creationId="{DBE627C4-AD2C-4C6E-B809-BC8C9F3F0864}"/>
          </ac:spMkLst>
        </pc:spChg>
        <pc:spChg chg="del mod">
          <ac:chgData name="Emily Mancini" userId="a89b2bc5-8cbc-45b5-bc1a-09efa5374d38" providerId="ADAL" clId="{A54942F6-1A51-404E-864B-87825898B800}" dt="2021-05-04T14:11:22.554" v="124"/>
          <ac:spMkLst>
            <pc:docMk/>
            <pc:sldMk cId="59991842" sldId="2076137564"/>
            <ac:spMk id="17" creationId="{BEA14AEF-35D6-49BC-9DDA-09C17C45EC3D}"/>
          </ac:spMkLst>
        </pc:spChg>
        <pc:spChg chg="mod">
          <ac:chgData name="Emily Mancini" userId="a89b2bc5-8cbc-45b5-bc1a-09efa5374d38" providerId="ADAL" clId="{A54942F6-1A51-404E-864B-87825898B800}" dt="2021-05-18T12:37:21.331" v="2118" actId="20577"/>
          <ac:spMkLst>
            <pc:docMk/>
            <pc:sldMk cId="59991842" sldId="2076137564"/>
            <ac:spMk id="18" creationId="{44EF8DFC-4E24-43D9-AB21-D1B2F579166B}"/>
          </ac:spMkLst>
        </pc:spChg>
        <pc:spChg chg="mod">
          <ac:chgData name="Emily Mancini" userId="a89b2bc5-8cbc-45b5-bc1a-09efa5374d38" providerId="ADAL" clId="{A54942F6-1A51-404E-864B-87825898B800}" dt="2021-05-18T12:37:30.912" v="2123" actId="1076"/>
          <ac:spMkLst>
            <pc:docMk/>
            <pc:sldMk cId="59991842" sldId="2076137564"/>
            <ac:spMk id="19" creationId="{7C17CC12-E52A-4639-A3CE-93E303E2BCDD}"/>
          </ac:spMkLst>
        </pc:spChg>
      </pc:sldChg>
      <pc:sldChg chg="addSp delSp modSp add mod ord modNotesTx">
        <pc:chgData name="Emily Mancini" userId="a89b2bc5-8cbc-45b5-bc1a-09efa5374d38" providerId="ADAL" clId="{A54942F6-1A51-404E-864B-87825898B800}" dt="2021-05-04T14:32:39.792" v="817" actId="20577"/>
        <pc:sldMkLst>
          <pc:docMk/>
          <pc:sldMk cId="2413339846" sldId="2076137565"/>
        </pc:sldMkLst>
        <pc:spChg chg="mod">
          <ac:chgData name="Emily Mancini" userId="a89b2bc5-8cbc-45b5-bc1a-09efa5374d38" providerId="ADAL" clId="{A54942F6-1A51-404E-864B-87825898B800}" dt="2021-05-04T14:23:20.869" v="334" actId="1076"/>
          <ac:spMkLst>
            <pc:docMk/>
            <pc:sldMk cId="2413339846" sldId="2076137565"/>
            <ac:spMk id="3" creationId="{0A5159A6-97DD-4B54-96ED-4154691B295F}"/>
          </ac:spMkLst>
        </pc:spChg>
        <pc:spChg chg="del mod">
          <ac:chgData name="Emily Mancini" userId="a89b2bc5-8cbc-45b5-bc1a-09efa5374d38" providerId="ADAL" clId="{A54942F6-1A51-404E-864B-87825898B800}" dt="2021-05-04T14:19:28.578" v="177"/>
          <ac:spMkLst>
            <pc:docMk/>
            <pc:sldMk cId="2413339846" sldId="2076137565"/>
            <ac:spMk id="7" creationId="{6E9B05F4-168C-41BA-AECE-C88998C4B461}"/>
          </ac:spMkLst>
        </pc:spChg>
        <pc:spChg chg="add mod">
          <ac:chgData name="Emily Mancini" userId="a89b2bc5-8cbc-45b5-bc1a-09efa5374d38" providerId="ADAL" clId="{A54942F6-1A51-404E-864B-87825898B800}" dt="2021-05-04T14:23:24.773" v="335" actId="1076"/>
          <ac:spMkLst>
            <pc:docMk/>
            <pc:sldMk cId="2413339846" sldId="2076137565"/>
            <ac:spMk id="8" creationId="{1AF0878D-5250-44BE-9519-25ECB9BE0778}"/>
          </ac:spMkLst>
        </pc:spChg>
        <pc:spChg chg="add del mod">
          <ac:chgData name="Emily Mancini" userId="a89b2bc5-8cbc-45b5-bc1a-09efa5374d38" providerId="ADAL" clId="{A54942F6-1A51-404E-864B-87825898B800}" dt="2021-05-04T14:22:52.191" v="285" actId="478"/>
          <ac:spMkLst>
            <pc:docMk/>
            <pc:sldMk cId="2413339846" sldId="2076137565"/>
            <ac:spMk id="11" creationId="{32C54DA8-AF73-43CC-AE26-007C9F4C8EB7}"/>
          </ac:spMkLst>
        </pc:spChg>
        <pc:spChg chg="add mod">
          <ac:chgData name="Emily Mancini" userId="a89b2bc5-8cbc-45b5-bc1a-09efa5374d38" providerId="ADAL" clId="{A54942F6-1A51-404E-864B-87825898B800}" dt="2021-05-04T14:23:16.898" v="333" actId="1076"/>
          <ac:spMkLst>
            <pc:docMk/>
            <pc:sldMk cId="2413339846" sldId="2076137565"/>
            <ac:spMk id="12" creationId="{A71574D6-D8D3-4CBB-8BAF-30E53F554B6A}"/>
          </ac:spMkLst>
        </pc:spChg>
        <pc:picChg chg="del">
          <ac:chgData name="Emily Mancini" userId="a89b2bc5-8cbc-45b5-bc1a-09efa5374d38" providerId="ADAL" clId="{A54942F6-1A51-404E-864B-87825898B800}" dt="2021-05-04T14:20:26.592" v="181" actId="478"/>
          <ac:picMkLst>
            <pc:docMk/>
            <pc:sldMk cId="2413339846" sldId="2076137565"/>
            <ac:picMk id="5" creationId="{0D9AF5E4-511B-4899-86C6-18C9F4DEAED0}"/>
          </ac:picMkLst>
        </pc:picChg>
        <pc:picChg chg="add mod">
          <ac:chgData name="Emily Mancini" userId="a89b2bc5-8cbc-45b5-bc1a-09efa5374d38" providerId="ADAL" clId="{A54942F6-1A51-404E-864B-87825898B800}" dt="2021-05-04T14:21:35.476" v="185" actId="1076"/>
          <ac:picMkLst>
            <pc:docMk/>
            <pc:sldMk cId="2413339846" sldId="2076137565"/>
            <ac:picMk id="9" creationId="{95AF615E-F2D5-40A8-AC0F-518327D8ADC4}"/>
          </ac:picMkLst>
        </pc:picChg>
      </pc:sldChg>
      <pc:sldChg chg="del">
        <pc:chgData name="Emily Mancini" userId="a89b2bc5-8cbc-45b5-bc1a-09efa5374d38" providerId="ADAL" clId="{A54942F6-1A51-404E-864B-87825898B800}" dt="2021-05-04T14:12:06.679" v="134" actId="47"/>
        <pc:sldMkLst>
          <pc:docMk/>
          <pc:sldMk cId="3492449431" sldId="2076137565"/>
        </pc:sldMkLst>
      </pc:sldChg>
      <pc:sldChg chg="del">
        <pc:chgData name="Emily Mancini" userId="a89b2bc5-8cbc-45b5-bc1a-09efa5374d38" providerId="ADAL" clId="{A54942F6-1A51-404E-864B-87825898B800}" dt="2021-05-04T14:12:07.304" v="135" actId="47"/>
        <pc:sldMkLst>
          <pc:docMk/>
          <pc:sldMk cId="1769307882" sldId="2076137566"/>
        </pc:sldMkLst>
      </pc:sldChg>
      <pc:sldChg chg="addSp delSp modSp add mod ord delAnim modNotesTx">
        <pc:chgData name="Emily Mancini" userId="a89b2bc5-8cbc-45b5-bc1a-09efa5374d38" providerId="ADAL" clId="{A54942F6-1A51-404E-864B-87825898B800}" dt="2021-05-04T14:32:37.008" v="815" actId="20577"/>
        <pc:sldMkLst>
          <pc:docMk/>
          <pc:sldMk cId="3958692522" sldId="2076137566"/>
        </pc:sldMkLst>
        <pc:spChg chg="del">
          <ac:chgData name="Emily Mancini" userId="a89b2bc5-8cbc-45b5-bc1a-09efa5374d38" providerId="ADAL" clId="{A54942F6-1A51-404E-864B-87825898B800}" dt="2021-05-04T14:25:16.237" v="417" actId="478"/>
          <ac:spMkLst>
            <pc:docMk/>
            <pc:sldMk cId="3958692522" sldId="2076137566"/>
            <ac:spMk id="2" creationId="{CD4FE767-DB01-4315-ABAF-CA8360AB9C77}"/>
          </ac:spMkLst>
        </pc:spChg>
        <pc:spChg chg="mod">
          <ac:chgData name="Emily Mancini" userId="a89b2bc5-8cbc-45b5-bc1a-09efa5374d38" providerId="ADAL" clId="{A54942F6-1A51-404E-864B-87825898B800}" dt="2021-05-04T14:23:48.734" v="365" actId="20577"/>
          <ac:spMkLst>
            <pc:docMk/>
            <pc:sldMk cId="3958692522" sldId="2076137566"/>
            <ac:spMk id="45" creationId="{3169934D-53E7-4E44-B953-6021F38A0654}"/>
          </ac:spMkLst>
        </pc:spChg>
        <pc:picChg chg="add mod">
          <ac:chgData name="Emily Mancini" userId="a89b2bc5-8cbc-45b5-bc1a-09efa5374d38" providerId="ADAL" clId="{A54942F6-1A51-404E-864B-87825898B800}" dt="2021-05-04T14:25:28.086" v="421" actId="1076"/>
          <ac:picMkLst>
            <pc:docMk/>
            <pc:sldMk cId="3958692522" sldId="2076137566"/>
            <ac:picMk id="1026" creationId="{93C064ED-B0F5-444A-B1B4-1085E5D56B49}"/>
          </ac:picMkLst>
        </pc:picChg>
      </pc:sldChg>
      <pc:sldChg chg="del">
        <pc:chgData name="Emily Mancini" userId="a89b2bc5-8cbc-45b5-bc1a-09efa5374d38" providerId="ADAL" clId="{A54942F6-1A51-404E-864B-87825898B800}" dt="2021-05-04T14:12:08.424" v="136" actId="47"/>
        <pc:sldMkLst>
          <pc:docMk/>
          <pc:sldMk cId="1544845063" sldId="2076137567"/>
        </pc:sldMkLst>
      </pc:sldChg>
      <pc:sldChg chg="addSp modSp add mod ord modAnim modNotesTx">
        <pc:chgData name="Emily Mancini" userId="a89b2bc5-8cbc-45b5-bc1a-09efa5374d38" providerId="ADAL" clId="{A54942F6-1A51-404E-864B-87825898B800}" dt="2021-05-18T13:25:25.801" v="2181"/>
        <pc:sldMkLst>
          <pc:docMk/>
          <pc:sldMk cId="1761677770" sldId="2076137567"/>
        </pc:sldMkLst>
        <pc:spChg chg="mod">
          <ac:chgData name="Emily Mancini" userId="a89b2bc5-8cbc-45b5-bc1a-09efa5374d38" providerId="ADAL" clId="{A54942F6-1A51-404E-864B-87825898B800}" dt="2021-05-04T14:39:46.648" v="895" actId="1036"/>
          <ac:spMkLst>
            <pc:docMk/>
            <pc:sldMk cId="1761677770" sldId="2076137567"/>
            <ac:spMk id="2" creationId="{CD4FE767-DB01-4315-ABAF-CA8360AB9C77}"/>
          </ac:spMkLst>
        </pc:spChg>
        <pc:spChg chg="add mod">
          <ac:chgData name="Emily Mancini" userId="a89b2bc5-8cbc-45b5-bc1a-09efa5374d38" providerId="ADAL" clId="{A54942F6-1A51-404E-864B-87825898B800}" dt="2021-05-04T14:39:46.648" v="895" actId="1036"/>
          <ac:spMkLst>
            <pc:docMk/>
            <pc:sldMk cId="1761677770" sldId="2076137567"/>
            <ac:spMk id="6" creationId="{0CA1F39C-10DD-485D-97D2-E50B1B8C5A6C}"/>
          </ac:spMkLst>
        </pc:spChg>
        <pc:spChg chg="add mod">
          <ac:chgData name="Emily Mancini" userId="a89b2bc5-8cbc-45b5-bc1a-09efa5374d38" providerId="ADAL" clId="{A54942F6-1A51-404E-864B-87825898B800}" dt="2021-05-04T14:39:46.648" v="895" actId="1036"/>
          <ac:spMkLst>
            <pc:docMk/>
            <pc:sldMk cId="1761677770" sldId="2076137567"/>
            <ac:spMk id="8" creationId="{1CA9704F-DA36-440A-8094-DF3E13F8E275}"/>
          </ac:spMkLst>
        </pc:spChg>
        <pc:spChg chg="mod">
          <ac:chgData name="Emily Mancini" userId="a89b2bc5-8cbc-45b5-bc1a-09efa5374d38" providerId="ADAL" clId="{A54942F6-1A51-404E-864B-87825898B800}" dt="2021-05-04T14:28:58.290" v="480" actId="20577"/>
          <ac:spMkLst>
            <pc:docMk/>
            <pc:sldMk cId="1761677770" sldId="2076137567"/>
            <ac:spMk id="45" creationId="{3169934D-53E7-4E44-B953-6021F38A0654}"/>
          </ac:spMkLst>
        </pc:spChg>
        <pc:picChg chg="add mod">
          <ac:chgData name="Emily Mancini" userId="a89b2bc5-8cbc-45b5-bc1a-09efa5374d38" providerId="ADAL" clId="{A54942F6-1A51-404E-864B-87825898B800}" dt="2021-05-04T14:39:46.648" v="895" actId="1036"/>
          <ac:picMkLst>
            <pc:docMk/>
            <pc:sldMk cId="1761677770" sldId="2076137567"/>
            <ac:picMk id="7" creationId="{2E45CF1C-CDD1-492A-BF46-53D4621BD0DD}"/>
          </ac:picMkLst>
        </pc:picChg>
        <pc:picChg chg="add mod">
          <ac:chgData name="Emily Mancini" userId="a89b2bc5-8cbc-45b5-bc1a-09efa5374d38" providerId="ADAL" clId="{A54942F6-1A51-404E-864B-87825898B800}" dt="2021-05-04T14:39:46.648" v="895" actId="1036"/>
          <ac:picMkLst>
            <pc:docMk/>
            <pc:sldMk cId="1761677770" sldId="2076137567"/>
            <ac:picMk id="9" creationId="{8EA2C736-EBE4-4522-9CBF-6B42F0B20678}"/>
          </ac:picMkLst>
        </pc:picChg>
        <pc:picChg chg="add mod">
          <ac:chgData name="Emily Mancini" userId="a89b2bc5-8cbc-45b5-bc1a-09efa5374d38" providerId="ADAL" clId="{A54942F6-1A51-404E-864B-87825898B800}" dt="2021-05-04T14:39:46.648" v="895" actId="1036"/>
          <ac:picMkLst>
            <pc:docMk/>
            <pc:sldMk cId="1761677770" sldId="2076137567"/>
            <ac:picMk id="11" creationId="{C3CB3C40-21DF-4A90-82E8-7C059A9421A4}"/>
          </ac:picMkLst>
        </pc:picChg>
      </pc:sldChg>
      <pc:sldChg chg="del">
        <pc:chgData name="Emily Mancini" userId="a89b2bc5-8cbc-45b5-bc1a-09efa5374d38" providerId="ADAL" clId="{A54942F6-1A51-404E-864B-87825898B800}" dt="2021-05-04T14:12:09.048" v="137" actId="47"/>
        <pc:sldMkLst>
          <pc:docMk/>
          <pc:sldMk cId="1046033229" sldId="2076137568"/>
        </pc:sldMkLst>
      </pc:sldChg>
      <pc:sldChg chg="addSp delSp modSp mod modNotesTx">
        <pc:chgData name="Emily Mancini" userId="a89b2bc5-8cbc-45b5-bc1a-09efa5374d38" providerId="ADAL" clId="{A54942F6-1A51-404E-864B-87825898B800}" dt="2021-05-04T14:37:15.322" v="858" actId="478"/>
        <pc:sldMkLst>
          <pc:docMk/>
          <pc:sldMk cId="2078128235" sldId="2076137568"/>
        </pc:sldMkLst>
        <pc:picChg chg="add del mod">
          <ac:chgData name="Emily Mancini" userId="a89b2bc5-8cbc-45b5-bc1a-09efa5374d38" providerId="ADAL" clId="{A54942F6-1A51-404E-864B-87825898B800}" dt="2021-05-04T14:37:15.322" v="858" actId="478"/>
          <ac:picMkLst>
            <pc:docMk/>
            <pc:sldMk cId="2078128235" sldId="2076137568"/>
            <ac:picMk id="5" creationId="{88218FED-1A29-4373-AB1C-C73D5B3864E4}"/>
          </ac:picMkLst>
        </pc:picChg>
        <pc:picChg chg="mod">
          <ac:chgData name="Emily Mancini" userId="a89b2bc5-8cbc-45b5-bc1a-09efa5374d38" providerId="ADAL" clId="{A54942F6-1A51-404E-864B-87825898B800}" dt="2021-05-04T14:35:47.209" v="856" actId="1076"/>
          <ac:picMkLst>
            <pc:docMk/>
            <pc:sldMk cId="2078128235" sldId="2076137568"/>
            <ac:picMk id="7" creationId="{62BD984E-8F21-46BE-B6AC-CA7ABE9ADE88}"/>
          </ac:picMkLst>
        </pc:picChg>
      </pc:sldChg>
      <pc:sldChg chg="del">
        <pc:chgData name="Emily Mancini" userId="a89b2bc5-8cbc-45b5-bc1a-09efa5374d38" providerId="ADAL" clId="{A54942F6-1A51-404E-864B-87825898B800}" dt="2021-05-04T14:12:10.163" v="138" actId="47"/>
        <pc:sldMkLst>
          <pc:docMk/>
          <pc:sldMk cId="1200138921" sldId="2076137569"/>
        </pc:sldMkLst>
      </pc:sldChg>
      <pc:sldChg chg="modSp add mod ord modAnim modNotesTx">
        <pc:chgData name="Emily Mancini" userId="a89b2bc5-8cbc-45b5-bc1a-09efa5374d38" providerId="ADAL" clId="{A54942F6-1A51-404E-864B-87825898B800}" dt="2021-05-04T14:41:37.387" v="1085"/>
        <pc:sldMkLst>
          <pc:docMk/>
          <pc:sldMk cId="1647287242" sldId="2076137569"/>
        </pc:sldMkLst>
        <pc:spChg chg="mod">
          <ac:chgData name="Emily Mancini" userId="a89b2bc5-8cbc-45b5-bc1a-09efa5374d38" providerId="ADAL" clId="{A54942F6-1A51-404E-864B-87825898B800}" dt="2021-05-04T14:31:05.556" v="720" actId="27636"/>
          <ac:spMkLst>
            <pc:docMk/>
            <pc:sldMk cId="1647287242" sldId="2076137569"/>
            <ac:spMk id="2" creationId="{CD4FE767-DB01-4315-ABAF-CA8360AB9C77}"/>
          </ac:spMkLst>
        </pc:spChg>
        <pc:spChg chg="mod">
          <ac:chgData name="Emily Mancini" userId="a89b2bc5-8cbc-45b5-bc1a-09efa5374d38" providerId="ADAL" clId="{A54942F6-1A51-404E-864B-87825898B800}" dt="2021-05-04T14:31:35.083" v="802" actId="1035"/>
          <ac:spMkLst>
            <pc:docMk/>
            <pc:sldMk cId="1647287242" sldId="2076137569"/>
            <ac:spMk id="45" creationId="{3169934D-53E7-4E44-B953-6021F38A0654}"/>
          </ac:spMkLst>
        </pc:spChg>
      </pc:sldChg>
      <pc:sldChg chg="modSp add mod setBg modNotesTx">
        <pc:chgData name="Emily Mancini" userId="a89b2bc5-8cbc-45b5-bc1a-09efa5374d38" providerId="ADAL" clId="{A54942F6-1A51-404E-864B-87825898B800}" dt="2021-05-18T12:46:59.034" v="2152" actId="20577"/>
        <pc:sldMkLst>
          <pc:docMk/>
          <pc:sldMk cId="2149060058" sldId="2076137570"/>
        </pc:sldMkLst>
        <pc:spChg chg="mod">
          <ac:chgData name="Emily Mancini" userId="a89b2bc5-8cbc-45b5-bc1a-09efa5374d38" providerId="ADAL" clId="{A54942F6-1A51-404E-864B-87825898B800}" dt="2021-05-04T14:55:23.071" v="1795" actId="20577"/>
          <ac:spMkLst>
            <pc:docMk/>
            <pc:sldMk cId="2149060058" sldId="2076137570"/>
            <ac:spMk id="2" creationId="{97DE507C-F71D-4E5C-B9BF-F0758620E71C}"/>
          </ac:spMkLst>
        </pc:spChg>
      </pc:sldChg>
      <pc:sldChg chg="del">
        <pc:chgData name="Emily Mancini" userId="a89b2bc5-8cbc-45b5-bc1a-09efa5374d38" providerId="ADAL" clId="{A54942F6-1A51-404E-864B-87825898B800}" dt="2021-05-04T14:13:14.818" v="152" actId="47"/>
        <pc:sldMkLst>
          <pc:docMk/>
          <pc:sldMk cId="2854257562" sldId="2076137570"/>
        </pc:sldMkLst>
      </pc:sldChg>
      <pc:sldChg chg="del">
        <pc:chgData name="Emily Mancini" userId="a89b2bc5-8cbc-45b5-bc1a-09efa5374d38" providerId="ADAL" clId="{A54942F6-1A51-404E-864B-87825898B800}" dt="2021-05-04T14:11:55.265" v="131" actId="47"/>
        <pc:sldMkLst>
          <pc:docMk/>
          <pc:sldMk cId="2993969959" sldId="2076137571"/>
        </pc:sldMkLst>
      </pc:sldChg>
      <pc:sldChg chg="modSp add mod ord modNotesTx">
        <pc:chgData name="Emily Mancini" userId="a89b2bc5-8cbc-45b5-bc1a-09efa5374d38" providerId="ADAL" clId="{A54942F6-1A51-404E-864B-87825898B800}" dt="2021-05-18T13:48:45.906" v="2185" actId="20577"/>
        <pc:sldMkLst>
          <pc:docMk/>
          <pc:sldMk cId="4132015444" sldId="2076137571"/>
        </pc:sldMkLst>
        <pc:spChg chg="mod">
          <ac:chgData name="Emily Mancini" userId="a89b2bc5-8cbc-45b5-bc1a-09efa5374d38" providerId="ADAL" clId="{A54942F6-1A51-404E-864B-87825898B800}" dt="2021-05-04T14:51:08.750" v="1661" actId="20577"/>
          <ac:spMkLst>
            <pc:docMk/>
            <pc:sldMk cId="4132015444" sldId="2076137571"/>
            <ac:spMk id="2" creationId="{97DE507C-F71D-4E5C-B9BF-F0758620E71C}"/>
          </ac:spMkLst>
        </pc:spChg>
      </pc:sldChg>
      <pc:sldChg chg="modSp del mod">
        <pc:chgData name="Emily Mancini" userId="a89b2bc5-8cbc-45b5-bc1a-09efa5374d38" providerId="ADAL" clId="{A54942F6-1A51-404E-864B-87825898B800}" dt="2021-05-18T12:48:42.289" v="2156" actId="47"/>
        <pc:sldMkLst>
          <pc:docMk/>
          <pc:sldMk cId="3368751872" sldId="2076137572"/>
        </pc:sldMkLst>
        <pc:spChg chg="mod">
          <ac:chgData name="Emily Mancini" userId="a89b2bc5-8cbc-45b5-bc1a-09efa5374d38" providerId="ADAL" clId="{A54942F6-1A51-404E-864B-87825898B800}" dt="2021-05-04T14:54:07.676" v="1783" actId="20577"/>
          <ac:spMkLst>
            <pc:docMk/>
            <pc:sldMk cId="3368751872" sldId="2076137572"/>
            <ac:spMk id="3" creationId="{79E89E71-EC5A-4EE3-8997-B444C497ECF0}"/>
          </ac:spMkLst>
        </pc:spChg>
      </pc:sldChg>
      <pc:sldChg chg="del">
        <pc:chgData name="Emily Mancini" userId="a89b2bc5-8cbc-45b5-bc1a-09efa5374d38" providerId="ADAL" clId="{A54942F6-1A51-404E-864B-87825898B800}" dt="2021-05-18T12:41:20.063" v="2126" actId="47"/>
        <pc:sldMkLst>
          <pc:docMk/>
          <pc:sldMk cId="1174172883" sldId="2076137573"/>
        </pc:sldMkLst>
      </pc:sldChg>
      <pc:sldChg chg="modSp add mod ord">
        <pc:chgData name="Emily Mancini" userId="a89b2bc5-8cbc-45b5-bc1a-09efa5374d38" providerId="ADAL" clId="{A54942F6-1A51-404E-864B-87825898B800}" dt="2021-05-04T14:58:51.166" v="1837" actId="207"/>
        <pc:sldMkLst>
          <pc:docMk/>
          <pc:sldMk cId="3082157337" sldId="2076137575"/>
        </pc:sldMkLst>
        <pc:spChg chg="mod">
          <ac:chgData name="Emily Mancini" userId="a89b2bc5-8cbc-45b5-bc1a-09efa5374d38" providerId="ADAL" clId="{A54942F6-1A51-404E-864B-87825898B800}" dt="2021-05-04T14:57:51.581" v="1802"/>
          <ac:spMkLst>
            <pc:docMk/>
            <pc:sldMk cId="3082157337" sldId="2076137575"/>
            <ac:spMk id="2" creationId="{4D61BE38-EB50-48A0-9D32-853A554C7127}"/>
          </ac:spMkLst>
        </pc:spChg>
        <pc:spChg chg="mod">
          <ac:chgData name="Emily Mancini" userId="a89b2bc5-8cbc-45b5-bc1a-09efa5374d38" providerId="ADAL" clId="{A54942F6-1A51-404E-864B-87825898B800}" dt="2021-05-04T14:58:51.166" v="1837" actId="207"/>
          <ac:spMkLst>
            <pc:docMk/>
            <pc:sldMk cId="3082157337" sldId="2076137575"/>
            <ac:spMk id="4" creationId="{A04E16D6-6682-4068-BF11-BA8E4E8E1BBC}"/>
          </ac:spMkLst>
        </pc:spChg>
        <pc:picChg chg="mod">
          <ac:chgData name="Emily Mancini" userId="a89b2bc5-8cbc-45b5-bc1a-09efa5374d38" providerId="ADAL" clId="{A54942F6-1A51-404E-864B-87825898B800}" dt="2021-05-04T14:57:58.233" v="1809" actId="1076"/>
          <ac:picMkLst>
            <pc:docMk/>
            <pc:sldMk cId="3082157337" sldId="2076137575"/>
            <ac:picMk id="6" creationId="{8FE52AFD-FA28-48F5-9C59-03CAA72B7310}"/>
          </ac:picMkLst>
        </pc:picChg>
      </pc:sldChg>
      <pc:sldChg chg="del">
        <pc:chgData name="Emily Mancini" userId="a89b2bc5-8cbc-45b5-bc1a-09efa5374d38" providerId="ADAL" clId="{A54942F6-1A51-404E-864B-87825898B800}" dt="2021-05-18T12:52:17.991" v="2164" actId="47"/>
        <pc:sldMkLst>
          <pc:docMk/>
          <pc:sldMk cId="1491222577" sldId="2076137577"/>
        </pc:sldMkLst>
      </pc:sldChg>
      <pc:sldChg chg="modSp del mod">
        <pc:chgData name="Emily Mancini" userId="a89b2bc5-8cbc-45b5-bc1a-09efa5374d38" providerId="ADAL" clId="{A54942F6-1A51-404E-864B-87825898B800}" dt="2021-05-18T13:24:56.638" v="2179" actId="47"/>
        <pc:sldMkLst>
          <pc:docMk/>
          <pc:sldMk cId="1881769177" sldId="2076137578"/>
        </pc:sldMkLst>
        <pc:spChg chg="mod">
          <ac:chgData name="Emily Mancini" userId="a89b2bc5-8cbc-45b5-bc1a-09efa5374d38" providerId="ADAL" clId="{A54942F6-1A51-404E-864B-87825898B800}" dt="2021-05-18T13:24:54.463" v="2178" actId="6549"/>
          <ac:spMkLst>
            <pc:docMk/>
            <pc:sldMk cId="1881769177" sldId="2076137578"/>
            <ac:spMk id="9" creationId="{5A740146-BDD8-4A9A-9A6F-AAD4983707CE}"/>
          </ac:spMkLst>
        </pc:spChg>
      </pc:sldChg>
      <pc:sldChg chg="del">
        <pc:chgData name="Emily Mancini" userId="a89b2bc5-8cbc-45b5-bc1a-09efa5374d38" providerId="ADAL" clId="{A54942F6-1A51-404E-864B-87825898B800}" dt="2021-05-18T12:44:43.221" v="2139" actId="47"/>
        <pc:sldMkLst>
          <pc:docMk/>
          <pc:sldMk cId="260844700" sldId="2076137579"/>
        </pc:sldMkLst>
      </pc:sldChg>
    </pc:docChg>
  </pc:docChgLst>
  <pc:docChgLst>
    <pc:chgData name="Simon Doy" userId="S::simon_ithink365.co.uk#ext#@sympraxis.onmicrosoft.com::46e65575-75ce-46d2-a5d1-9d0f49de8008" providerId="AD" clId="Web-{F8096521-7413-B96E-95B9-1BE35854BEAA}"/>
    <pc:docChg chg="modSld">
      <pc:chgData name="Simon Doy" userId="S::simon_ithink365.co.uk#ext#@sympraxis.onmicrosoft.com::46e65575-75ce-46d2-a5d1-9d0f49de8008" providerId="AD" clId="Web-{F8096521-7413-B96E-95B9-1BE35854BEAA}" dt="2021-05-04T15:55:10.866" v="513" actId="20577"/>
      <pc:docMkLst>
        <pc:docMk/>
      </pc:docMkLst>
      <pc:sldChg chg="modNotes">
        <pc:chgData name="Simon Doy" userId="S::simon_ithink365.co.uk#ext#@sympraxis.onmicrosoft.com::46e65575-75ce-46d2-a5d1-9d0f49de8008" providerId="AD" clId="Web-{F8096521-7413-B96E-95B9-1BE35854BEAA}" dt="2021-05-04T15:02:24.500" v="133"/>
        <pc:sldMkLst>
          <pc:docMk/>
          <pc:sldMk cId="2076190139" sldId="2076137556"/>
        </pc:sldMkLst>
      </pc:sldChg>
      <pc:sldChg chg="modNotes">
        <pc:chgData name="Simon Doy" userId="S::simon_ithink365.co.uk#ext#@sympraxis.onmicrosoft.com::46e65575-75ce-46d2-a5d1-9d0f49de8008" providerId="AD" clId="Web-{F8096521-7413-B96E-95B9-1BE35854BEAA}" dt="2021-05-04T15:04:37.040" v="302"/>
        <pc:sldMkLst>
          <pc:docMk/>
          <pc:sldMk cId="1314135209" sldId="2076137557"/>
        </pc:sldMkLst>
      </pc:sldChg>
      <pc:sldChg chg="modNotes">
        <pc:chgData name="Simon Doy" userId="S::simon_ithink365.co.uk#ext#@sympraxis.onmicrosoft.com::46e65575-75ce-46d2-a5d1-9d0f49de8008" providerId="AD" clId="Web-{F8096521-7413-B96E-95B9-1BE35854BEAA}" dt="2021-05-04T15:08:36.383" v="511"/>
        <pc:sldMkLst>
          <pc:docMk/>
          <pc:sldMk cId="2298364791" sldId="2076137560"/>
        </pc:sldMkLst>
      </pc:sldChg>
      <pc:sldChg chg="modSp">
        <pc:chgData name="Simon Doy" userId="S::simon_ithink365.co.uk#ext#@sympraxis.onmicrosoft.com::46e65575-75ce-46d2-a5d1-9d0f49de8008" providerId="AD" clId="Web-{F8096521-7413-B96E-95B9-1BE35854BEAA}" dt="2021-05-04T15:55:10.866" v="513" actId="20577"/>
        <pc:sldMkLst>
          <pc:docMk/>
          <pc:sldMk cId="2149060058" sldId="2076137570"/>
        </pc:sldMkLst>
        <pc:spChg chg="mod">
          <ac:chgData name="Simon Doy" userId="S::simon_ithink365.co.uk#ext#@sympraxis.onmicrosoft.com::46e65575-75ce-46d2-a5d1-9d0f49de8008" providerId="AD" clId="Web-{F8096521-7413-B96E-95B9-1BE35854BEAA}" dt="2021-05-04T15:55:10.866" v="513" actId="20577"/>
          <ac:spMkLst>
            <pc:docMk/>
            <pc:sldMk cId="2149060058" sldId="2076137570"/>
            <ac:spMk id="2" creationId="{97DE507C-F71D-4E5C-B9BF-F0758620E71C}"/>
          </ac:spMkLst>
        </pc:spChg>
      </pc:sldChg>
      <pc:sldChg chg="modNotes">
        <pc:chgData name="Simon Doy" userId="S::simon_ithink365.co.uk#ext#@sympraxis.onmicrosoft.com::46e65575-75ce-46d2-a5d1-9d0f49de8008" providerId="AD" clId="Web-{F8096521-7413-B96E-95B9-1BE35854BEAA}" dt="2021-05-04T14:50:56.458" v="7"/>
        <pc:sldMkLst>
          <pc:docMk/>
          <pc:sldMk cId="4132015444" sldId="2076137571"/>
        </pc:sldMkLst>
      </pc:sldChg>
    </pc:docChg>
  </pc:docChgLst>
  <pc:docChgLst>
    <pc:chgData name="Marc Anderson" userId="773dbba9-beed-4b85-8e2f-1f30db739b2b" providerId="ADAL" clId="{E2A1180F-60AA-43B1-B487-FA34DBCE11A9}"/>
    <pc:docChg chg="custSel addSld delSld modSld modSection">
      <pc:chgData name="Marc Anderson" userId="773dbba9-beed-4b85-8e2f-1f30db739b2b" providerId="ADAL" clId="{E2A1180F-60AA-43B1-B487-FA34DBCE11A9}" dt="2021-04-13T14:56:03.172" v="37" actId="47"/>
      <pc:docMkLst>
        <pc:docMk/>
      </pc:docMkLst>
      <pc:sldChg chg="modNotesTx">
        <pc:chgData name="Marc Anderson" userId="773dbba9-beed-4b85-8e2f-1f30db739b2b" providerId="ADAL" clId="{E2A1180F-60AA-43B1-B487-FA34DBCE11A9}" dt="2021-04-13T14:30:34.593" v="33" actId="20577"/>
        <pc:sldMkLst>
          <pc:docMk/>
          <pc:sldMk cId="3492449431" sldId="2076137565"/>
        </pc:sldMkLst>
      </pc:sldChg>
      <pc:sldChg chg="modSp">
        <pc:chgData name="Marc Anderson" userId="773dbba9-beed-4b85-8e2f-1f30db739b2b" providerId="ADAL" clId="{E2A1180F-60AA-43B1-B487-FA34DBCE11A9}" dt="2021-04-13T14:26:14.843" v="2"/>
        <pc:sldMkLst>
          <pc:docMk/>
          <pc:sldMk cId="2993969959" sldId="2076137571"/>
        </pc:sldMkLst>
        <pc:graphicFrameChg chg="mod">
          <ac:chgData name="Marc Anderson" userId="773dbba9-beed-4b85-8e2f-1f30db739b2b" providerId="ADAL" clId="{E2A1180F-60AA-43B1-B487-FA34DBCE11A9}" dt="2021-04-13T14:26:14.843" v="2"/>
          <ac:graphicFrameMkLst>
            <pc:docMk/>
            <pc:sldMk cId="2993969959" sldId="2076137571"/>
            <ac:graphicFrameMk id="6" creationId="{75E265DF-2E4F-42B3-B615-C1EFB2061CD9}"/>
          </ac:graphicFrameMkLst>
        </pc:graphicFrameChg>
      </pc:sldChg>
      <pc:sldChg chg="modSp new del mod">
        <pc:chgData name="Marc Anderson" userId="773dbba9-beed-4b85-8e2f-1f30db739b2b" providerId="ADAL" clId="{E2A1180F-60AA-43B1-B487-FA34DBCE11A9}" dt="2021-04-13T14:56:03.172" v="37" actId="47"/>
        <pc:sldMkLst>
          <pc:docMk/>
          <pc:sldMk cId="2081953945" sldId="2076137572"/>
        </pc:sldMkLst>
        <pc:spChg chg="mod">
          <ac:chgData name="Marc Anderson" userId="773dbba9-beed-4b85-8e2f-1f30db739b2b" providerId="ADAL" clId="{E2A1180F-60AA-43B1-B487-FA34DBCE11A9}" dt="2021-04-13T14:55:54.825" v="36" actId="20577"/>
          <ac:spMkLst>
            <pc:docMk/>
            <pc:sldMk cId="2081953945" sldId="2076137572"/>
            <ac:spMk id="3" creationId="{D1F97BD6-94FC-46B2-A2E5-E035784AC93C}"/>
          </ac:spMkLst>
        </pc:spChg>
      </pc:sldChg>
    </pc:docChg>
  </pc:docChgLst>
  <pc:docChgLst>
    <pc:chgData name="Emily Mancini" userId="S::emily.mancini@sympraxisconsulting.com::a89b2bc5-8cbc-45b5-bc1a-09efa5374d38" providerId="AD" clId="Web-{6A269897-DC6F-41C9-8726-C892203F3D20}"/>
    <pc:docChg chg="modSld">
      <pc:chgData name="Emily Mancini" userId="S::emily.mancini@sympraxisconsulting.com::a89b2bc5-8cbc-45b5-bc1a-09efa5374d38" providerId="AD" clId="Web-{6A269897-DC6F-41C9-8726-C892203F3D20}" dt="2021-04-19T20:44:01.268" v="11" actId="20577"/>
      <pc:docMkLst>
        <pc:docMk/>
      </pc:docMkLst>
      <pc:sldChg chg="modSp">
        <pc:chgData name="Emily Mancini" userId="S::emily.mancini@sympraxisconsulting.com::a89b2bc5-8cbc-45b5-bc1a-09efa5374d38" providerId="AD" clId="Web-{6A269897-DC6F-41C9-8726-C892203F3D20}" dt="2021-04-19T20:44:01.268" v="11" actId="20577"/>
        <pc:sldMkLst>
          <pc:docMk/>
          <pc:sldMk cId="59991842" sldId="2076137564"/>
        </pc:sldMkLst>
        <pc:spChg chg="mod">
          <ac:chgData name="Emily Mancini" userId="S::emily.mancini@sympraxisconsulting.com::a89b2bc5-8cbc-45b5-bc1a-09efa5374d38" providerId="AD" clId="Web-{6A269897-DC6F-41C9-8726-C892203F3D20}" dt="2021-04-19T20:43:56.487" v="7" actId="20577"/>
          <ac:spMkLst>
            <pc:docMk/>
            <pc:sldMk cId="59991842" sldId="2076137564"/>
            <ac:spMk id="18" creationId="{44EF8DFC-4E24-43D9-AB21-D1B2F579166B}"/>
          </ac:spMkLst>
        </pc:spChg>
        <pc:spChg chg="mod">
          <ac:chgData name="Emily Mancini" userId="S::emily.mancini@sympraxisconsulting.com::a89b2bc5-8cbc-45b5-bc1a-09efa5374d38" providerId="AD" clId="Web-{6A269897-DC6F-41C9-8726-C892203F3D20}" dt="2021-04-19T20:44:01.268" v="11" actId="20577"/>
          <ac:spMkLst>
            <pc:docMk/>
            <pc:sldMk cId="59991842" sldId="2076137564"/>
            <ac:spMk id="19" creationId="{7C17CC12-E52A-4639-A3CE-93E303E2BCDD}"/>
          </ac:spMkLst>
        </pc:spChg>
      </pc:sldChg>
    </pc:docChg>
  </pc:docChgLst>
  <pc:docChgLst>
    <pc:chgData name="Emily Mancini" userId="S::emily.mancini@sympraxisconsulting.com::a89b2bc5-8cbc-45b5-bc1a-09efa5374d38" providerId="AD" clId="Web-{37DCF0D0-C85D-464B-A081-2CF0D3B5FB9C}"/>
    <pc:docChg chg="modSld">
      <pc:chgData name="Emily Mancini" userId="S::emily.mancini@sympraxisconsulting.com::a89b2bc5-8cbc-45b5-bc1a-09efa5374d38" providerId="AD" clId="Web-{37DCF0D0-C85D-464B-A081-2CF0D3B5FB9C}" dt="2021-03-02T15:09:41.093" v="4" actId="20577"/>
      <pc:docMkLst>
        <pc:docMk/>
      </pc:docMkLst>
      <pc:sldChg chg="modSp">
        <pc:chgData name="Emily Mancini" userId="S::emily.mancini@sympraxisconsulting.com::a89b2bc5-8cbc-45b5-bc1a-09efa5374d38" providerId="AD" clId="Web-{37DCF0D0-C85D-464B-A081-2CF0D3B5FB9C}" dt="2021-03-02T15:09:41.093" v="4" actId="20577"/>
        <pc:sldMkLst>
          <pc:docMk/>
          <pc:sldMk cId="287163252" sldId="1567"/>
        </pc:sldMkLst>
        <pc:spChg chg="mod">
          <ac:chgData name="Emily Mancini" userId="S::emily.mancini@sympraxisconsulting.com::a89b2bc5-8cbc-45b5-bc1a-09efa5374d38" providerId="AD" clId="Web-{37DCF0D0-C85D-464B-A081-2CF0D3B5FB9C}" dt="2021-03-02T15:09:41.093" v="4" actId="20577"/>
          <ac:spMkLst>
            <pc:docMk/>
            <pc:sldMk cId="287163252" sldId="1567"/>
            <ac:spMk id="8" creationId="{00000000-0000-0000-0000-000000000000}"/>
          </ac:spMkLst>
        </pc:spChg>
      </pc:sldChg>
    </pc:docChg>
  </pc:docChgLst>
  <pc:docChgLst>
    <pc:chgData name="Emily Mancini" userId="a89b2bc5-8cbc-45b5-bc1a-09efa5374d38" providerId="ADAL" clId="{6B9DB7DC-1A46-4710-9750-3E48DBB5C268}"/>
    <pc:docChg chg="undo custSel addSld delSld modSld sldOrd modSection">
      <pc:chgData name="Emily Mancini" userId="a89b2bc5-8cbc-45b5-bc1a-09efa5374d38" providerId="ADAL" clId="{6B9DB7DC-1A46-4710-9750-3E48DBB5C268}" dt="2021-05-11T15:03:13.546" v="766" actId="20577"/>
      <pc:docMkLst>
        <pc:docMk/>
      </pc:docMkLst>
      <pc:sldChg chg="modNotesTx">
        <pc:chgData name="Emily Mancini" userId="a89b2bc5-8cbc-45b5-bc1a-09efa5374d38" providerId="ADAL" clId="{6B9DB7DC-1A46-4710-9750-3E48DBB5C268}" dt="2021-05-11T15:02:31.655" v="723" actId="20577"/>
        <pc:sldMkLst>
          <pc:docMk/>
          <pc:sldMk cId="1193530258" sldId="274"/>
        </pc:sldMkLst>
      </pc:sldChg>
      <pc:sldChg chg="modNotesTx">
        <pc:chgData name="Emily Mancini" userId="a89b2bc5-8cbc-45b5-bc1a-09efa5374d38" providerId="ADAL" clId="{6B9DB7DC-1A46-4710-9750-3E48DBB5C268}" dt="2021-05-11T15:02:27.039" v="716" actId="20577"/>
        <pc:sldMkLst>
          <pc:docMk/>
          <pc:sldMk cId="11608999" sldId="279"/>
        </pc:sldMkLst>
      </pc:sldChg>
      <pc:sldChg chg="del">
        <pc:chgData name="Emily Mancini" userId="a89b2bc5-8cbc-45b5-bc1a-09efa5374d38" providerId="ADAL" clId="{6B9DB7DC-1A46-4710-9750-3E48DBB5C268}" dt="2021-05-11T15:02:40.012" v="733" actId="47"/>
        <pc:sldMkLst>
          <pc:docMk/>
          <pc:sldMk cId="2503365189" sldId="281"/>
        </pc:sldMkLst>
      </pc:sldChg>
      <pc:sldChg chg="modNotesTx">
        <pc:chgData name="Emily Mancini" userId="a89b2bc5-8cbc-45b5-bc1a-09efa5374d38" providerId="ADAL" clId="{6B9DB7DC-1A46-4710-9750-3E48DBB5C268}" dt="2021-05-11T15:02:35.879" v="732" actId="20577"/>
        <pc:sldMkLst>
          <pc:docMk/>
          <pc:sldMk cId="2718318882" sldId="283"/>
        </pc:sldMkLst>
      </pc:sldChg>
      <pc:sldChg chg="modSp mod modNotesTx">
        <pc:chgData name="Emily Mancini" userId="a89b2bc5-8cbc-45b5-bc1a-09efa5374d38" providerId="ADAL" clId="{6B9DB7DC-1A46-4710-9750-3E48DBB5C268}" dt="2021-05-11T15:02:14.417" v="695" actId="20577"/>
        <pc:sldMkLst>
          <pc:docMk/>
          <pc:sldMk cId="287163252" sldId="1567"/>
        </pc:sldMkLst>
        <pc:spChg chg="mod">
          <ac:chgData name="Emily Mancini" userId="a89b2bc5-8cbc-45b5-bc1a-09efa5374d38" providerId="ADAL" clId="{6B9DB7DC-1A46-4710-9750-3E48DBB5C268}" dt="2021-05-11T14:33:52.915" v="565" actId="20577"/>
          <ac:spMkLst>
            <pc:docMk/>
            <pc:sldMk cId="287163252" sldId="1567"/>
            <ac:spMk id="8" creationId="{00000000-0000-0000-0000-000000000000}"/>
          </ac:spMkLst>
        </pc:spChg>
      </pc:sldChg>
      <pc:sldChg chg="modNotesTx">
        <pc:chgData name="Emily Mancini" userId="a89b2bc5-8cbc-45b5-bc1a-09efa5374d38" providerId="ADAL" clId="{6B9DB7DC-1A46-4710-9750-3E48DBB5C268}" dt="2021-05-11T15:02:53.626" v="751" actId="20577"/>
        <pc:sldMkLst>
          <pc:docMk/>
          <pc:sldMk cId="1903946924" sldId="2067"/>
        </pc:sldMkLst>
      </pc:sldChg>
      <pc:sldChg chg="modNotesTx">
        <pc:chgData name="Emily Mancini" userId="a89b2bc5-8cbc-45b5-bc1a-09efa5374d38" providerId="ADAL" clId="{6B9DB7DC-1A46-4710-9750-3E48DBB5C268}" dt="2021-05-11T15:02:17.368" v="700" actId="20577"/>
        <pc:sldMkLst>
          <pc:docMk/>
          <pc:sldMk cId="3158043784" sldId="2068"/>
        </pc:sldMkLst>
      </pc:sldChg>
      <pc:sldChg chg="modNotesTx">
        <pc:chgData name="Emily Mancini" userId="a89b2bc5-8cbc-45b5-bc1a-09efa5374d38" providerId="ADAL" clId="{6B9DB7DC-1A46-4710-9750-3E48DBB5C268}" dt="2021-05-11T15:03:06.240" v="761" actId="20577"/>
        <pc:sldMkLst>
          <pc:docMk/>
          <pc:sldMk cId="3026554354" sldId="2076136368"/>
        </pc:sldMkLst>
      </pc:sldChg>
      <pc:sldChg chg="modNotesTx">
        <pc:chgData name="Emily Mancini" userId="a89b2bc5-8cbc-45b5-bc1a-09efa5374d38" providerId="ADAL" clId="{6B9DB7DC-1A46-4710-9750-3E48DBB5C268}" dt="2021-05-11T15:02:21.736" v="707" actId="20577"/>
        <pc:sldMkLst>
          <pc:docMk/>
          <pc:sldMk cId="1254403106" sldId="2076137543"/>
        </pc:sldMkLst>
      </pc:sldChg>
      <pc:sldChg chg="del">
        <pc:chgData name="Emily Mancini" userId="a89b2bc5-8cbc-45b5-bc1a-09efa5374d38" providerId="ADAL" clId="{6B9DB7DC-1A46-4710-9750-3E48DBB5C268}" dt="2021-05-11T14:58:49.615" v="648" actId="47"/>
        <pc:sldMkLst>
          <pc:docMk/>
          <pc:sldMk cId="2931905130" sldId="2076137544"/>
        </pc:sldMkLst>
      </pc:sldChg>
      <pc:sldChg chg="modNotesTx">
        <pc:chgData name="Emily Mancini" userId="a89b2bc5-8cbc-45b5-bc1a-09efa5374d38" providerId="ADAL" clId="{6B9DB7DC-1A46-4710-9750-3E48DBB5C268}" dt="2021-05-11T15:02:43.019" v="738" actId="20577"/>
        <pc:sldMkLst>
          <pc:docMk/>
          <pc:sldMk cId="143671092" sldId="2076137545"/>
        </pc:sldMkLst>
      </pc:sldChg>
      <pc:sldChg chg="modNotesTx">
        <pc:chgData name="Emily Mancini" userId="a89b2bc5-8cbc-45b5-bc1a-09efa5374d38" providerId="ADAL" clId="{6B9DB7DC-1A46-4710-9750-3E48DBB5C268}" dt="2021-05-11T15:02:51.061" v="747" actId="20577"/>
        <pc:sldMkLst>
          <pc:docMk/>
          <pc:sldMk cId="1100327260" sldId="2076137546"/>
        </pc:sldMkLst>
      </pc:sldChg>
      <pc:sldChg chg="del">
        <pc:chgData name="Emily Mancini" userId="a89b2bc5-8cbc-45b5-bc1a-09efa5374d38" providerId="ADAL" clId="{6B9DB7DC-1A46-4710-9750-3E48DBB5C268}" dt="2021-05-11T14:58:50.236" v="649" actId="47"/>
        <pc:sldMkLst>
          <pc:docMk/>
          <pc:sldMk cId="3379274138" sldId="2076137549"/>
        </pc:sldMkLst>
      </pc:sldChg>
      <pc:sldChg chg="modNotesTx">
        <pc:chgData name="Emily Mancini" userId="a89b2bc5-8cbc-45b5-bc1a-09efa5374d38" providerId="ADAL" clId="{6B9DB7DC-1A46-4710-9750-3E48DBB5C268}" dt="2021-05-11T15:02:46.008" v="743" actId="20577"/>
        <pc:sldMkLst>
          <pc:docMk/>
          <pc:sldMk cId="1012025809" sldId="2076137553"/>
        </pc:sldMkLst>
      </pc:sldChg>
      <pc:sldChg chg="modSp mod">
        <pc:chgData name="Emily Mancini" userId="a89b2bc5-8cbc-45b5-bc1a-09efa5374d38" providerId="ADAL" clId="{6B9DB7DC-1A46-4710-9750-3E48DBB5C268}" dt="2021-05-11T14:31:48.039" v="536" actId="20577"/>
        <pc:sldMkLst>
          <pc:docMk/>
          <pc:sldMk cId="3407976500" sldId="2076137555"/>
        </pc:sldMkLst>
        <pc:spChg chg="mod">
          <ac:chgData name="Emily Mancini" userId="a89b2bc5-8cbc-45b5-bc1a-09efa5374d38" providerId="ADAL" clId="{6B9DB7DC-1A46-4710-9750-3E48DBB5C268}" dt="2021-05-11T14:31:48.039" v="536" actId="20577"/>
          <ac:spMkLst>
            <pc:docMk/>
            <pc:sldMk cId="3407976500" sldId="2076137555"/>
            <ac:spMk id="2" creationId="{97DE507C-F71D-4E5C-B9BF-F0758620E71C}"/>
          </ac:spMkLst>
        </pc:spChg>
      </pc:sldChg>
      <pc:sldChg chg="modSp mod">
        <pc:chgData name="Emily Mancini" userId="a89b2bc5-8cbc-45b5-bc1a-09efa5374d38" providerId="ADAL" clId="{6B9DB7DC-1A46-4710-9750-3E48DBB5C268}" dt="2021-05-11T14:33:09.614" v="544"/>
        <pc:sldMkLst>
          <pc:docMk/>
          <pc:sldMk cId="397899202" sldId="2076137558"/>
        </pc:sldMkLst>
        <pc:spChg chg="mod">
          <ac:chgData name="Emily Mancini" userId="a89b2bc5-8cbc-45b5-bc1a-09efa5374d38" providerId="ADAL" clId="{6B9DB7DC-1A46-4710-9750-3E48DBB5C268}" dt="2021-05-11T14:33:09.614" v="544"/>
          <ac:spMkLst>
            <pc:docMk/>
            <pc:sldMk cId="397899202" sldId="2076137558"/>
            <ac:spMk id="2" creationId="{97DE507C-F71D-4E5C-B9BF-F0758620E71C}"/>
          </ac:spMkLst>
        </pc:spChg>
      </pc:sldChg>
      <pc:sldChg chg="modSp del mod">
        <pc:chgData name="Emily Mancini" userId="a89b2bc5-8cbc-45b5-bc1a-09efa5374d38" providerId="ADAL" clId="{6B9DB7DC-1A46-4710-9750-3E48DBB5C268}" dt="2021-05-11T14:33:13.483" v="546" actId="47"/>
        <pc:sldMkLst>
          <pc:docMk/>
          <pc:sldMk cId="2298364791" sldId="2076137560"/>
        </pc:sldMkLst>
        <pc:spChg chg="mod">
          <ac:chgData name="Emily Mancini" userId="a89b2bc5-8cbc-45b5-bc1a-09efa5374d38" providerId="ADAL" clId="{6B9DB7DC-1A46-4710-9750-3E48DBB5C268}" dt="2021-05-11T14:32:33.145" v="543" actId="20577"/>
          <ac:spMkLst>
            <pc:docMk/>
            <pc:sldMk cId="2298364791" sldId="2076137560"/>
            <ac:spMk id="2" creationId="{97DE507C-F71D-4E5C-B9BF-F0758620E71C}"/>
          </ac:spMkLst>
        </pc:spChg>
      </pc:sldChg>
      <pc:sldChg chg="modNotesTx">
        <pc:chgData name="Emily Mancini" userId="a89b2bc5-8cbc-45b5-bc1a-09efa5374d38" providerId="ADAL" clId="{6B9DB7DC-1A46-4710-9750-3E48DBB5C268}" dt="2021-05-11T14:59:28.131" v="656" actId="20577"/>
        <pc:sldMkLst>
          <pc:docMk/>
          <pc:sldMk cId="587859452" sldId="2076137561"/>
        </pc:sldMkLst>
      </pc:sldChg>
      <pc:sldChg chg="modNotesTx">
        <pc:chgData name="Emily Mancini" userId="a89b2bc5-8cbc-45b5-bc1a-09efa5374d38" providerId="ADAL" clId="{6B9DB7DC-1A46-4710-9750-3E48DBB5C268}" dt="2021-05-11T15:03:03.346" v="756" actId="20577"/>
        <pc:sldMkLst>
          <pc:docMk/>
          <pc:sldMk cId="59991842" sldId="2076137564"/>
        </pc:sldMkLst>
      </pc:sldChg>
      <pc:sldChg chg="modNotesTx">
        <pc:chgData name="Emily Mancini" userId="a89b2bc5-8cbc-45b5-bc1a-09efa5374d38" providerId="ADAL" clId="{6B9DB7DC-1A46-4710-9750-3E48DBB5C268}" dt="2021-05-11T14:59:44.250" v="670" actId="20577"/>
        <pc:sldMkLst>
          <pc:docMk/>
          <pc:sldMk cId="2413339846" sldId="2076137565"/>
        </pc:sldMkLst>
      </pc:sldChg>
      <pc:sldChg chg="addSp delSp modSp mod modNotesTx">
        <pc:chgData name="Emily Mancini" userId="a89b2bc5-8cbc-45b5-bc1a-09efa5374d38" providerId="ADAL" clId="{6B9DB7DC-1A46-4710-9750-3E48DBB5C268}" dt="2021-05-11T14:59:31.994" v="663" actId="20577"/>
        <pc:sldMkLst>
          <pc:docMk/>
          <pc:sldMk cId="3958692522" sldId="2076137566"/>
        </pc:sldMkLst>
        <pc:spChg chg="add mod">
          <ac:chgData name="Emily Mancini" userId="a89b2bc5-8cbc-45b5-bc1a-09efa5374d38" providerId="ADAL" clId="{6B9DB7DC-1A46-4710-9750-3E48DBB5C268}" dt="2021-05-11T14:27:21.290" v="501" actId="20577"/>
          <ac:spMkLst>
            <pc:docMk/>
            <pc:sldMk cId="3958692522" sldId="2076137566"/>
            <ac:spMk id="4" creationId="{E444C190-9584-42A9-A007-43EBAFEA749E}"/>
          </ac:spMkLst>
        </pc:spChg>
        <pc:spChg chg="add mod">
          <ac:chgData name="Emily Mancini" userId="a89b2bc5-8cbc-45b5-bc1a-09efa5374d38" providerId="ADAL" clId="{6B9DB7DC-1A46-4710-9750-3E48DBB5C268}" dt="2021-05-11T14:28:11.396" v="521" actId="1076"/>
          <ac:spMkLst>
            <pc:docMk/>
            <pc:sldMk cId="3958692522" sldId="2076137566"/>
            <ac:spMk id="5" creationId="{0B9B3F89-06B0-4A6A-B3B4-1661C807627D}"/>
          </ac:spMkLst>
        </pc:spChg>
        <pc:picChg chg="add mod modCrop">
          <ac:chgData name="Emily Mancini" userId="a89b2bc5-8cbc-45b5-bc1a-09efa5374d38" providerId="ADAL" clId="{6B9DB7DC-1A46-4710-9750-3E48DBB5C268}" dt="2021-05-11T14:26:48.043" v="480" actId="1076"/>
          <ac:picMkLst>
            <pc:docMk/>
            <pc:sldMk cId="3958692522" sldId="2076137566"/>
            <ac:picMk id="3" creationId="{E0F99388-CFF4-4B58-9D5B-12C68B8C7C77}"/>
          </ac:picMkLst>
        </pc:picChg>
        <pc:picChg chg="del">
          <ac:chgData name="Emily Mancini" userId="a89b2bc5-8cbc-45b5-bc1a-09efa5374d38" providerId="ADAL" clId="{6B9DB7DC-1A46-4710-9750-3E48DBB5C268}" dt="2021-05-11T14:26:00.559" v="467" actId="478"/>
          <ac:picMkLst>
            <pc:docMk/>
            <pc:sldMk cId="3958692522" sldId="2076137566"/>
            <ac:picMk id="1026" creationId="{93C064ED-B0F5-444A-B1B4-1085E5D56B49}"/>
          </ac:picMkLst>
        </pc:picChg>
      </pc:sldChg>
      <pc:sldChg chg="ord modNotesTx">
        <pc:chgData name="Emily Mancini" userId="a89b2bc5-8cbc-45b5-bc1a-09efa5374d38" providerId="ADAL" clId="{6B9DB7DC-1A46-4710-9750-3E48DBB5C268}" dt="2021-05-11T15:00:46.533" v="690" actId="20577"/>
        <pc:sldMkLst>
          <pc:docMk/>
          <pc:sldMk cId="1761677770" sldId="2076137567"/>
        </pc:sldMkLst>
      </pc:sldChg>
      <pc:sldChg chg="modNotesTx">
        <pc:chgData name="Emily Mancini" userId="a89b2bc5-8cbc-45b5-bc1a-09efa5374d38" providerId="ADAL" clId="{6B9DB7DC-1A46-4710-9750-3E48DBB5C268}" dt="2021-05-11T15:00:27.331" v="683" actId="20577"/>
        <pc:sldMkLst>
          <pc:docMk/>
          <pc:sldMk cId="2078128235" sldId="2076137568"/>
        </pc:sldMkLst>
      </pc:sldChg>
      <pc:sldChg chg="del">
        <pc:chgData name="Emily Mancini" userId="a89b2bc5-8cbc-45b5-bc1a-09efa5374d38" providerId="ADAL" clId="{6B9DB7DC-1A46-4710-9750-3E48DBB5C268}" dt="2021-05-11T14:58:28.343" v="647" actId="47"/>
        <pc:sldMkLst>
          <pc:docMk/>
          <pc:sldMk cId="1647287242" sldId="2076137569"/>
        </pc:sldMkLst>
      </pc:sldChg>
      <pc:sldChg chg="modSp mod ord">
        <pc:chgData name="Emily Mancini" userId="a89b2bc5-8cbc-45b5-bc1a-09efa5374d38" providerId="ADAL" clId="{6B9DB7DC-1A46-4710-9750-3E48DBB5C268}" dt="2021-05-11T14:44:18.062" v="567" actId="1076"/>
        <pc:sldMkLst>
          <pc:docMk/>
          <pc:sldMk cId="2149060058" sldId="2076137570"/>
        </pc:sldMkLst>
        <pc:spChg chg="mod">
          <ac:chgData name="Emily Mancini" userId="a89b2bc5-8cbc-45b5-bc1a-09efa5374d38" providerId="ADAL" clId="{6B9DB7DC-1A46-4710-9750-3E48DBB5C268}" dt="2021-05-11T14:31:18.311" v="532" actId="20577"/>
          <ac:spMkLst>
            <pc:docMk/>
            <pc:sldMk cId="2149060058" sldId="2076137570"/>
            <ac:spMk id="2" creationId="{97DE507C-F71D-4E5C-B9BF-F0758620E71C}"/>
          </ac:spMkLst>
        </pc:spChg>
        <pc:spChg chg="mod">
          <ac:chgData name="Emily Mancini" userId="a89b2bc5-8cbc-45b5-bc1a-09efa5374d38" providerId="ADAL" clId="{6B9DB7DC-1A46-4710-9750-3E48DBB5C268}" dt="2021-05-11T14:44:18.062" v="567" actId="1076"/>
          <ac:spMkLst>
            <pc:docMk/>
            <pc:sldMk cId="2149060058" sldId="2076137570"/>
            <ac:spMk id="3" creationId="{9399F171-27F3-4882-BAF8-610E26B3745F}"/>
          </ac:spMkLst>
        </pc:spChg>
      </pc:sldChg>
      <pc:sldChg chg="modSp mod setBg">
        <pc:chgData name="Emily Mancini" userId="a89b2bc5-8cbc-45b5-bc1a-09efa5374d38" providerId="ADAL" clId="{6B9DB7DC-1A46-4710-9750-3E48DBB5C268}" dt="2021-05-11T14:57:18.034" v="646" actId="20577"/>
        <pc:sldMkLst>
          <pc:docMk/>
          <pc:sldMk cId="4132015444" sldId="2076137571"/>
        </pc:sldMkLst>
        <pc:spChg chg="mod">
          <ac:chgData name="Emily Mancini" userId="a89b2bc5-8cbc-45b5-bc1a-09efa5374d38" providerId="ADAL" clId="{6B9DB7DC-1A46-4710-9750-3E48DBB5C268}" dt="2021-05-11T14:57:18.034" v="646" actId="20577"/>
          <ac:spMkLst>
            <pc:docMk/>
            <pc:sldMk cId="4132015444" sldId="2076137571"/>
            <ac:spMk id="2" creationId="{97DE507C-F71D-4E5C-B9BF-F0758620E71C}"/>
          </ac:spMkLst>
        </pc:spChg>
      </pc:sldChg>
      <pc:sldChg chg="modSp mod modShow">
        <pc:chgData name="Emily Mancini" userId="a89b2bc5-8cbc-45b5-bc1a-09efa5374d38" providerId="ADAL" clId="{6B9DB7DC-1A46-4710-9750-3E48DBB5C268}" dt="2021-05-11T14:33:27.636" v="555" actId="20577"/>
        <pc:sldMkLst>
          <pc:docMk/>
          <pc:sldMk cId="3368751872" sldId="2076137572"/>
        </pc:sldMkLst>
        <pc:spChg chg="mod">
          <ac:chgData name="Emily Mancini" userId="a89b2bc5-8cbc-45b5-bc1a-09efa5374d38" providerId="ADAL" clId="{6B9DB7DC-1A46-4710-9750-3E48DBB5C268}" dt="2021-05-11T14:33:27.636" v="555" actId="20577"/>
          <ac:spMkLst>
            <pc:docMk/>
            <pc:sldMk cId="3368751872" sldId="2076137572"/>
            <ac:spMk id="3" creationId="{79E89E71-EC5A-4EE3-8997-B444C497ECF0}"/>
          </ac:spMkLst>
        </pc:spChg>
      </pc:sldChg>
      <pc:sldChg chg="modSp mod ord modShow">
        <pc:chgData name="Emily Mancini" userId="a89b2bc5-8cbc-45b5-bc1a-09efa5374d38" providerId="ADAL" clId="{6B9DB7DC-1A46-4710-9750-3E48DBB5C268}" dt="2021-05-11T14:33:40.583" v="564" actId="20577"/>
        <pc:sldMkLst>
          <pc:docMk/>
          <pc:sldMk cId="1174172883" sldId="2076137573"/>
        </pc:sldMkLst>
        <pc:spChg chg="mod">
          <ac:chgData name="Emily Mancini" userId="a89b2bc5-8cbc-45b5-bc1a-09efa5374d38" providerId="ADAL" clId="{6B9DB7DC-1A46-4710-9750-3E48DBB5C268}" dt="2021-05-11T14:33:40.583" v="564" actId="20577"/>
          <ac:spMkLst>
            <pc:docMk/>
            <pc:sldMk cId="1174172883" sldId="2076137573"/>
            <ac:spMk id="3" creationId="{79E89E71-EC5A-4EE3-8997-B444C497ECF0}"/>
          </ac:spMkLst>
        </pc:spChg>
      </pc:sldChg>
      <pc:sldChg chg="del mod modShow">
        <pc:chgData name="Emily Mancini" userId="a89b2bc5-8cbc-45b5-bc1a-09efa5374d38" providerId="ADAL" clId="{6B9DB7DC-1A46-4710-9750-3E48DBB5C268}" dt="2021-05-11T14:33:11.570" v="545" actId="47"/>
        <pc:sldMkLst>
          <pc:docMk/>
          <pc:sldMk cId="1559724246" sldId="2076137574"/>
        </pc:sldMkLst>
      </pc:sldChg>
      <pc:sldChg chg="modNotesTx">
        <pc:chgData name="Emily Mancini" userId="a89b2bc5-8cbc-45b5-bc1a-09efa5374d38" providerId="ADAL" clId="{6B9DB7DC-1A46-4710-9750-3E48DBB5C268}" dt="2021-05-11T15:03:13.546" v="766" actId="20577"/>
        <pc:sldMkLst>
          <pc:docMk/>
          <pc:sldMk cId="3082157337" sldId="2076137575"/>
        </pc:sldMkLst>
      </pc:sldChg>
      <pc:sldChg chg="modSp del mod modShow">
        <pc:chgData name="Emily Mancini" userId="a89b2bc5-8cbc-45b5-bc1a-09efa5374d38" providerId="ADAL" clId="{6B9DB7DC-1A46-4710-9750-3E48DBB5C268}" dt="2021-05-11T14:55:12.619" v="616" actId="47"/>
        <pc:sldMkLst>
          <pc:docMk/>
          <pc:sldMk cId="1973891284" sldId="2076137576"/>
        </pc:sldMkLst>
        <pc:spChg chg="mod">
          <ac:chgData name="Emily Mancini" userId="a89b2bc5-8cbc-45b5-bc1a-09efa5374d38" providerId="ADAL" clId="{6B9DB7DC-1A46-4710-9750-3E48DBB5C268}" dt="2021-05-11T14:33:31.798" v="558" actId="20577"/>
          <ac:spMkLst>
            <pc:docMk/>
            <pc:sldMk cId="1973891284" sldId="2076137576"/>
            <ac:spMk id="3" creationId="{79E89E71-EC5A-4EE3-8997-B444C497ECF0}"/>
          </ac:spMkLst>
        </pc:spChg>
      </pc:sldChg>
      <pc:sldChg chg="modSp mod modShow">
        <pc:chgData name="Emily Mancini" userId="a89b2bc5-8cbc-45b5-bc1a-09efa5374d38" providerId="ADAL" clId="{6B9DB7DC-1A46-4710-9750-3E48DBB5C268}" dt="2021-05-11T14:33:23.594" v="552" actId="20577"/>
        <pc:sldMkLst>
          <pc:docMk/>
          <pc:sldMk cId="1491222577" sldId="2076137577"/>
        </pc:sldMkLst>
        <pc:spChg chg="mod">
          <ac:chgData name="Emily Mancini" userId="a89b2bc5-8cbc-45b5-bc1a-09efa5374d38" providerId="ADAL" clId="{6B9DB7DC-1A46-4710-9750-3E48DBB5C268}" dt="2021-05-11T14:33:23.594" v="552" actId="20577"/>
          <ac:spMkLst>
            <pc:docMk/>
            <pc:sldMk cId="1491222577" sldId="2076137577"/>
            <ac:spMk id="3" creationId="{79E89E71-EC5A-4EE3-8997-B444C497ECF0}"/>
          </ac:spMkLst>
        </pc:spChg>
      </pc:sldChg>
      <pc:sldChg chg="modSp mod modShow">
        <pc:chgData name="Emily Mancini" userId="a89b2bc5-8cbc-45b5-bc1a-09efa5374d38" providerId="ADAL" clId="{6B9DB7DC-1A46-4710-9750-3E48DBB5C268}" dt="2021-05-11T14:33:19.574" v="549" actId="20577"/>
        <pc:sldMkLst>
          <pc:docMk/>
          <pc:sldMk cId="1881769177" sldId="2076137578"/>
        </pc:sldMkLst>
        <pc:spChg chg="mod">
          <ac:chgData name="Emily Mancini" userId="a89b2bc5-8cbc-45b5-bc1a-09efa5374d38" providerId="ADAL" clId="{6B9DB7DC-1A46-4710-9750-3E48DBB5C268}" dt="2021-05-11T14:33:19.574" v="549" actId="20577"/>
          <ac:spMkLst>
            <pc:docMk/>
            <pc:sldMk cId="1881769177" sldId="2076137578"/>
            <ac:spMk id="3" creationId="{79E89E71-EC5A-4EE3-8997-B444C497ECF0}"/>
          </ac:spMkLst>
        </pc:spChg>
      </pc:sldChg>
      <pc:sldChg chg="modSp mod modShow">
        <pc:chgData name="Emily Mancini" userId="a89b2bc5-8cbc-45b5-bc1a-09efa5374d38" providerId="ADAL" clId="{6B9DB7DC-1A46-4710-9750-3E48DBB5C268}" dt="2021-05-11T14:33:36.509" v="561" actId="20577"/>
        <pc:sldMkLst>
          <pc:docMk/>
          <pc:sldMk cId="260844700" sldId="2076137579"/>
        </pc:sldMkLst>
        <pc:spChg chg="mod">
          <ac:chgData name="Emily Mancini" userId="a89b2bc5-8cbc-45b5-bc1a-09efa5374d38" providerId="ADAL" clId="{6B9DB7DC-1A46-4710-9750-3E48DBB5C268}" dt="2021-05-11T14:33:36.509" v="561" actId="20577"/>
          <ac:spMkLst>
            <pc:docMk/>
            <pc:sldMk cId="260844700" sldId="2076137579"/>
            <ac:spMk id="3" creationId="{79E89E71-EC5A-4EE3-8997-B444C497ECF0}"/>
          </ac:spMkLst>
        </pc:spChg>
      </pc:sldChg>
      <pc:sldChg chg="addSp modSp new mod modNotesTx">
        <pc:chgData name="Emily Mancini" userId="a89b2bc5-8cbc-45b5-bc1a-09efa5374d38" providerId="ADAL" clId="{6B9DB7DC-1A46-4710-9750-3E48DBB5C268}" dt="2021-05-11T15:00:09.637" v="677" actId="20577"/>
        <pc:sldMkLst>
          <pc:docMk/>
          <pc:sldMk cId="4288460159" sldId="2076137580"/>
        </pc:sldMkLst>
        <pc:spChg chg="mod">
          <ac:chgData name="Emily Mancini" userId="a89b2bc5-8cbc-45b5-bc1a-09efa5374d38" providerId="ADAL" clId="{6B9DB7DC-1A46-4710-9750-3E48DBB5C268}" dt="2021-05-11T15:00:01.021" v="671" actId="403"/>
          <ac:spMkLst>
            <pc:docMk/>
            <pc:sldMk cId="4288460159" sldId="2076137580"/>
            <ac:spMk id="2" creationId="{73945782-DE26-44AB-BBEF-EB0AB5A18990}"/>
          </ac:spMkLst>
        </pc:spChg>
        <pc:spChg chg="add mod">
          <ac:chgData name="Emily Mancini" userId="a89b2bc5-8cbc-45b5-bc1a-09efa5374d38" providerId="ADAL" clId="{6B9DB7DC-1A46-4710-9750-3E48DBB5C268}" dt="2021-05-11T14:23:36.001" v="442" actId="1076"/>
          <ac:spMkLst>
            <pc:docMk/>
            <pc:sldMk cId="4288460159" sldId="2076137580"/>
            <ac:spMk id="4" creationId="{3A5C1595-DE69-4F0B-AA3A-B0E206183AAC}"/>
          </ac:spMkLst>
        </pc:spChg>
        <pc:spChg chg="add mod">
          <ac:chgData name="Emily Mancini" userId="a89b2bc5-8cbc-45b5-bc1a-09efa5374d38" providerId="ADAL" clId="{6B9DB7DC-1A46-4710-9750-3E48DBB5C268}" dt="2021-05-11T14:23:32.257" v="441" actId="1076"/>
          <ac:spMkLst>
            <pc:docMk/>
            <pc:sldMk cId="4288460159" sldId="2076137580"/>
            <ac:spMk id="6" creationId="{123DC1BA-3CF5-4A34-AC95-0BA866BD4AC2}"/>
          </ac:spMkLst>
        </pc:spChg>
        <pc:picChg chg="add mod modCrop">
          <ac:chgData name="Emily Mancini" userId="a89b2bc5-8cbc-45b5-bc1a-09efa5374d38" providerId="ADAL" clId="{6B9DB7DC-1A46-4710-9750-3E48DBB5C268}" dt="2021-05-11T14:24:53.420" v="465" actId="732"/>
          <ac:picMkLst>
            <pc:docMk/>
            <pc:sldMk cId="4288460159" sldId="2076137580"/>
            <ac:picMk id="8" creationId="{DB22658A-D0C0-40BB-BE4C-F8477F253BC3}"/>
          </ac:picMkLst>
        </pc:picChg>
        <pc:picChg chg="add mod">
          <ac:chgData name="Emily Mancini" userId="a89b2bc5-8cbc-45b5-bc1a-09efa5374d38" providerId="ADAL" clId="{6B9DB7DC-1A46-4710-9750-3E48DBB5C268}" dt="2021-05-11T14:25:01.283" v="466" actId="732"/>
          <ac:picMkLst>
            <pc:docMk/>
            <pc:sldMk cId="4288460159" sldId="2076137580"/>
            <ac:picMk id="1026" creationId="{F0437E5A-B9F7-42DF-AFF4-6769FF8CB5DD}"/>
          </ac:picMkLst>
        </pc:picChg>
      </pc:sldChg>
    </pc:docChg>
  </pc:docChgLst>
  <pc:docChgLst>
    <pc:chgData name="Marc Anderson" userId="S::marc.anderson@sympraxisconsulting.com::773dbba9-beed-4b85-8e2f-1f30db739b2b" providerId="AD" clId="Web-{292C94E5-DE83-4863-B11C-315DA0E7FCEC}"/>
    <pc:docChg chg="modSld">
      <pc:chgData name="Marc Anderson" userId="S::marc.anderson@sympraxisconsulting.com::773dbba9-beed-4b85-8e2f-1f30db739b2b" providerId="AD" clId="Web-{292C94E5-DE83-4863-B11C-315DA0E7FCEC}" dt="2021-04-06T14:27:26.881" v="47"/>
      <pc:docMkLst>
        <pc:docMk/>
      </pc:docMkLst>
      <pc:sldChg chg="modSp">
        <pc:chgData name="Marc Anderson" userId="S::marc.anderson@sympraxisconsulting.com::773dbba9-beed-4b85-8e2f-1f30db739b2b" providerId="AD" clId="Web-{292C94E5-DE83-4863-B11C-315DA0E7FCEC}" dt="2021-04-06T14:22:20.304" v="16" actId="20577"/>
        <pc:sldMkLst>
          <pc:docMk/>
          <pc:sldMk cId="2854257562" sldId="2076137570"/>
        </pc:sldMkLst>
        <pc:graphicFrameChg chg="modGraphic">
          <ac:chgData name="Marc Anderson" userId="S::marc.anderson@sympraxisconsulting.com::773dbba9-beed-4b85-8e2f-1f30db739b2b" providerId="AD" clId="Web-{292C94E5-DE83-4863-B11C-315DA0E7FCEC}" dt="2021-04-06T14:22:20.304" v="16" actId="20577"/>
          <ac:graphicFrameMkLst>
            <pc:docMk/>
            <pc:sldMk cId="2854257562" sldId="2076137570"/>
            <ac:graphicFrameMk id="5" creationId="{5A208A7B-0804-445D-9259-F4F63E29ABB5}"/>
          </ac:graphicFrameMkLst>
        </pc:graphicFrameChg>
      </pc:sldChg>
      <pc:sldChg chg="modNotes">
        <pc:chgData name="Marc Anderson" userId="S::marc.anderson@sympraxisconsulting.com::773dbba9-beed-4b85-8e2f-1f30db739b2b" providerId="AD" clId="Web-{292C94E5-DE83-4863-B11C-315DA0E7FCEC}" dt="2021-04-06T14:27:26.881" v="47"/>
        <pc:sldMkLst>
          <pc:docMk/>
          <pc:sldMk cId="2993969959" sldId="2076137571"/>
        </pc:sldMkLst>
      </pc:sldChg>
    </pc:docChg>
  </pc:docChgLst>
  <pc:docChgLst>
    <pc:chgData name="Emily Mancini" userId="S::emily.mancini@sympraxisconsulting.com::a89b2bc5-8cbc-45b5-bc1a-09efa5374d38" providerId="AD" clId="Web-{586F7B92-5924-44ED-9018-86F5FB88FEA9}"/>
    <pc:docChg chg="modSld">
      <pc:chgData name="Emily Mancini" userId="S::emily.mancini@sympraxisconsulting.com::a89b2bc5-8cbc-45b5-bc1a-09efa5374d38" providerId="AD" clId="Web-{586F7B92-5924-44ED-9018-86F5FB88FEA9}" dt="2021-03-01T17:05:05.373" v="117" actId="20577"/>
      <pc:docMkLst>
        <pc:docMk/>
      </pc:docMkLst>
      <pc:sldChg chg="addSp modSp">
        <pc:chgData name="Emily Mancini" userId="S::emily.mancini@sympraxisconsulting.com::a89b2bc5-8cbc-45b5-bc1a-09efa5374d38" providerId="AD" clId="Web-{586F7B92-5924-44ED-9018-86F5FB88FEA9}" dt="2021-03-01T17:05:05.373" v="117" actId="20577"/>
        <pc:sldMkLst>
          <pc:docMk/>
          <pc:sldMk cId="3757406526" sldId="2076137552"/>
        </pc:sldMkLst>
        <pc:spChg chg="mod">
          <ac:chgData name="Emily Mancini" userId="S::emily.mancini@sympraxisconsulting.com::a89b2bc5-8cbc-45b5-bc1a-09efa5374d38" providerId="AD" clId="Web-{586F7B92-5924-44ED-9018-86F5FB88FEA9}" dt="2021-03-01T17:05:05.373" v="117" actId="20577"/>
          <ac:spMkLst>
            <pc:docMk/>
            <pc:sldMk cId="3757406526" sldId="2076137552"/>
            <ac:spMk id="2" creationId="{CD4FE767-DB01-4315-ABAF-CA8360AB9C77}"/>
          </ac:spMkLst>
        </pc:spChg>
        <pc:picChg chg="add mod">
          <ac:chgData name="Emily Mancini" userId="S::emily.mancini@sympraxisconsulting.com::a89b2bc5-8cbc-45b5-bc1a-09efa5374d38" providerId="AD" clId="Web-{586F7B92-5924-44ED-9018-86F5FB88FEA9}" dt="2021-03-01T17:04:42.232" v="114" actId="1076"/>
          <ac:picMkLst>
            <pc:docMk/>
            <pc:sldMk cId="3757406526" sldId="2076137552"/>
            <ac:picMk id="3" creationId="{78A2B809-F2DA-49FE-B905-80D92FC74B3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8/23/2021 12:16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8/23/2021 12:10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twitter.com/LucyAliceBourne" TargetMode="External"/><Relationship Id="rId3" Type="http://schemas.openxmlformats.org/officeDocument/2006/relationships/hyperlink" Target="https://twitter.com/andrewdwelch" TargetMode="External"/><Relationship Id="rId7" Type="http://schemas.openxmlformats.org/officeDocument/2006/relationships/hyperlink" Target="https://twitter.com/LeeMBaker"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twitter.com/KeithWhatling" TargetMode="External"/><Relationship Id="rId5" Type="http://schemas.openxmlformats.org/officeDocument/2006/relationships/hyperlink" Target="https://twitter.com/ManuelaPichler_" TargetMode="External"/><Relationship Id="rId4" Type="http://schemas.openxmlformats.org/officeDocument/2006/relationships/hyperlink" Target="https://www.appliedis.co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8/23/2021 12:10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MARC</a:t>
            </a:r>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cs typeface="Segoe UI Light"/>
              </a:rPr>
              <a:t>EMILY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04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813020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Slide Number Placeholder 3"/>
          <p:cNvSpPr>
            <a:spLocks noGrp="1"/>
          </p:cNvSpPr>
          <p:nvPr>
            <p:ph type="sldNum" sz="quarter" idx="10"/>
          </p:nvPr>
        </p:nvSpPr>
        <p:spPr/>
        <p:txBody>
          <a:bodyPr/>
          <a:lstStyle/>
          <a:p>
            <a:fld id="{D1516456-3B92-48A4-8CB6-61EC86E74CAD}" type="slidenum">
              <a:rPr lang="en-US" smtClean="0"/>
              <a:t>13</a:t>
            </a:fld>
            <a:endParaRPr lang="en-US"/>
          </a:p>
        </p:txBody>
      </p:sp>
    </p:spTree>
    <p:extLst>
      <p:ext uri="{BB962C8B-B14F-4D97-AF65-F5344CB8AC3E}">
        <p14:creationId xmlns:p14="http://schemas.microsoft.com/office/powerpoint/2010/main" val="117297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a:cs typeface="Segoe UI Light"/>
              </a:rPr>
              <a:t>SIMON D</a:t>
            </a:r>
          </a:p>
          <a:p>
            <a:endParaRPr lang="es-419">
              <a:cs typeface="Segoe UI Light"/>
            </a:endParaRPr>
          </a:p>
          <a:p>
            <a:r>
              <a:rPr lang="es-419" err="1">
                <a:latin typeface="Segoe UI Light"/>
                <a:cs typeface="Segoe UI Light"/>
              </a:rPr>
              <a:t>Discuss</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approach</a:t>
            </a:r>
            <a:r>
              <a:rPr lang="es-419">
                <a:latin typeface="Segoe UI Light"/>
                <a:cs typeface="Segoe UI Light"/>
              </a:rPr>
              <a:t> and </a:t>
            </a:r>
            <a:r>
              <a:rPr lang="es-419" err="1">
                <a:latin typeface="Segoe UI Light"/>
                <a:cs typeface="Segoe UI Light"/>
              </a:rPr>
              <a:t>how</a:t>
            </a:r>
            <a:r>
              <a:rPr lang="es-419">
                <a:latin typeface="Segoe UI Light"/>
                <a:cs typeface="Segoe UI Light"/>
              </a:rPr>
              <a:t> </a:t>
            </a:r>
            <a:r>
              <a:rPr lang="es-419" err="1">
                <a:latin typeface="Segoe UI Light"/>
                <a:cs typeface="Segoe UI Light"/>
              </a:rPr>
              <a:t>when</a:t>
            </a:r>
            <a:r>
              <a:rPr lang="es-419">
                <a:latin typeface="Segoe UI Light"/>
                <a:cs typeface="Segoe UI Light"/>
              </a:rPr>
              <a:t> </a:t>
            </a:r>
            <a:r>
              <a:rPr lang="es-419" err="1">
                <a:latin typeface="Segoe UI Light"/>
                <a:cs typeface="Segoe UI Light"/>
              </a:rPr>
              <a:t>first</a:t>
            </a:r>
            <a:r>
              <a:rPr lang="es-419">
                <a:latin typeface="Segoe UI Light"/>
                <a:cs typeface="Segoe UI Light"/>
              </a:rPr>
              <a:t> </a:t>
            </a:r>
            <a:r>
              <a:rPr lang="es-419" err="1">
                <a:latin typeface="Segoe UI Light"/>
                <a:cs typeface="Segoe UI Light"/>
              </a:rPr>
              <a:t>thinking</a:t>
            </a:r>
            <a:r>
              <a:rPr lang="es-419">
                <a:latin typeface="Segoe UI Light"/>
                <a:cs typeface="Segoe UI Light"/>
              </a:rPr>
              <a:t> </a:t>
            </a:r>
            <a:r>
              <a:rPr lang="es-419" err="1">
                <a:latin typeface="Segoe UI Light"/>
                <a:cs typeface="Segoe UI Light"/>
              </a:rPr>
              <a:t>about</a:t>
            </a:r>
            <a:r>
              <a:rPr lang="es-419">
                <a:latin typeface="Segoe UI Light"/>
                <a:cs typeface="Segoe UI Light"/>
              </a:rPr>
              <a:t> </a:t>
            </a:r>
            <a:r>
              <a:rPr lang="es-419" err="1">
                <a:latin typeface="Segoe UI Light"/>
                <a:cs typeface="Segoe UI Light"/>
              </a:rPr>
              <a:t>how</a:t>
            </a:r>
            <a:r>
              <a:rPr lang="es-419">
                <a:latin typeface="Segoe UI Light"/>
                <a:cs typeface="Segoe UI Light"/>
              </a:rPr>
              <a:t> </a:t>
            </a:r>
            <a:r>
              <a:rPr lang="es-419" err="1">
                <a:latin typeface="Segoe UI Light"/>
                <a:cs typeface="Segoe UI Light"/>
              </a:rPr>
              <a:t>to</a:t>
            </a:r>
            <a:r>
              <a:rPr lang="es-419">
                <a:latin typeface="Segoe UI Light"/>
                <a:cs typeface="Segoe UI Light"/>
              </a:rPr>
              <a:t> </a:t>
            </a:r>
            <a:r>
              <a:rPr lang="es-419" err="1">
                <a:latin typeface="Segoe UI Light"/>
                <a:cs typeface="Segoe UI Light"/>
              </a:rPr>
              <a:t>apply</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maturity</a:t>
            </a:r>
            <a:r>
              <a:rPr lang="es-419">
                <a:latin typeface="Segoe UI Light"/>
                <a:cs typeface="Segoe UI Light"/>
              </a:rPr>
              <a:t> </a:t>
            </a:r>
            <a:r>
              <a:rPr lang="es-419" err="1">
                <a:latin typeface="Segoe UI Light"/>
                <a:cs typeface="Segoe UI Light"/>
              </a:rPr>
              <a:t>model</a:t>
            </a:r>
            <a:r>
              <a:rPr lang="es-419">
                <a:latin typeface="Segoe UI Light"/>
                <a:cs typeface="Segoe UI Light"/>
              </a:rPr>
              <a:t> </a:t>
            </a:r>
            <a:r>
              <a:rPr lang="es-419" err="1">
                <a:latin typeface="Segoe UI Light"/>
                <a:cs typeface="Segoe UI Light"/>
              </a:rPr>
              <a:t>it</a:t>
            </a:r>
            <a:r>
              <a:rPr lang="es-419">
                <a:latin typeface="Segoe UI Light"/>
                <a:cs typeface="Segoe UI Light"/>
              </a:rPr>
              <a:t> </a:t>
            </a:r>
            <a:r>
              <a:rPr lang="es-419" err="1">
                <a:latin typeface="Segoe UI Light"/>
                <a:cs typeface="Segoe UI Light"/>
              </a:rPr>
              <a:t>was</a:t>
            </a:r>
            <a:r>
              <a:rPr lang="es-419">
                <a:latin typeface="Segoe UI Light"/>
                <a:cs typeface="Segoe UI Light"/>
              </a:rPr>
              <a:t> </a:t>
            </a:r>
            <a:r>
              <a:rPr lang="es-419" err="1">
                <a:latin typeface="Segoe UI Light"/>
                <a:cs typeface="Segoe UI Light"/>
              </a:rPr>
              <a:t>all</a:t>
            </a:r>
            <a:r>
              <a:rPr lang="es-419">
                <a:latin typeface="Segoe UI Light"/>
                <a:cs typeface="Segoe UI Light"/>
              </a:rPr>
              <a:t> </a:t>
            </a:r>
            <a:r>
              <a:rPr lang="es-419" err="1">
                <a:latin typeface="Segoe UI Light"/>
                <a:cs typeface="Segoe UI Light"/>
              </a:rPr>
              <a:t>about</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customisation</a:t>
            </a:r>
            <a:r>
              <a:rPr lang="es-419">
                <a:latin typeface="Segoe UI Light"/>
                <a:cs typeface="Segoe UI Light"/>
              </a:rPr>
              <a:t> and </a:t>
            </a:r>
            <a:r>
              <a:rPr lang="es-419" err="1">
                <a:latin typeface="Segoe UI Light"/>
                <a:cs typeface="Segoe UI Light"/>
              </a:rPr>
              <a:t>development</a:t>
            </a:r>
            <a:r>
              <a:rPr lang="es-419">
                <a:latin typeface="Segoe UI Light"/>
                <a:cs typeface="Segoe UI Light"/>
              </a:rPr>
              <a:t> competency.</a:t>
            </a:r>
            <a:br>
              <a:rPr lang="es-419">
                <a:latin typeface="Segoe UI Light"/>
                <a:cs typeface="Segoe UI Light"/>
              </a:rPr>
            </a:br>
            <a:r>
              <a:rPr lang="es-419">
                <a:latin typeface="Segoe UI Light"/>
                <a:cs typeface="Segoe UI Light"/>
              </a:rPr>
              <a:t>So </a:t>
            </a:r>
            <a:r>
              <a:rPr lang="es-419" err="1">
                <a:latin typeface="Segoe UI Light"/>
                <a:cs typeface="Segoe UI Light"/>
              </a:rPr>
              <a:t>when</a:t>
            </a:r>
            <a:r>
              <a:rPr lang="es-419">
                <a:latin typeface="Segoe UI Light"/>
                <a:cs typeface="Segoe UI Light"/>
              </a:rPr>
              <a:t> </a:t>
            </a:r>
            <a:r>
              <a:rPr lang="es-419" err="1">
                <a:latin typeface="Segoe UI Light"/>
                <a:cs typeface="Segoe UI Light"/>
              </a:rPr>
              <a:t>we</a:t>
            </a:r>
            <a:r>
              <a:rPr lang="es-419">
                <a:latin typeface="Segoe UI Light"/>
                <a:cs typeface="Segoe UI Light"/>
              </a:rPr>
              <a:t> are </a:t>
            </a:r>
            <a:r>
              <a:rPr lang="es-419" err="1">
                <a:latin typeface="Segoe UI Light"/>
                <a:cs typeface="Segoe UI Light"/>
              </a:rPr>
              <a:t>discussing</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we are think ingabout </a:t>
            </a:r>
            <a:r>
              <a:rPr lang="es-419" err="1">
                <a:latin typeface="Segoe UI Light"/>
                <a:cs typeface="Segoe UI Light"/>
              </a:rPr>
              <a:t>all</a:t>
            </a:r>
            <a:r>
              <a:rPr lang="es-419">
                <a:latin typeface="Segoe UI Light"/>
                <a:cs typeface="Segoe UI Light"/>
              </a:rPr>
              <a:t> </a:t>
            </a:r>
            <a:r>
              <a:rPr lang="es-419" err="1">
                <a:latin typeface="Segoe UI Light"/>
                <a:cs typeface="Segoe UI Light"/>
              </a:rPr>
              <a:t>the</a:t>
            </a:r>
            <a:r>
              <a:rPr lang="es-419">
                <a:latin typeface="Segoe UI Light"/>
                <a:cs typeface="Segoe UI Light"/>
              </a:rPr>
              <a:t> competencies and how they are applied from </a:t>
            </a:r>
            <a:r>
              <a:rPr lang="es-419" err="1">
                <a:latin typeface="Segoe UI Light"/>
                <a:cs typeface="Segoe UI Light"/>
              </a:rPr>
              <a:t>the</a:t>
            </a:r>
            <a:r>
              <a:rPr lang="es-419">
                <a:latin typeface="Segoe UI Light"/>
                <a:cs typeface="Segoe UI Light"/>
              </a:rPr>
              <a:t> </a:t>
            </a:r>
            <a:r>
              <a:rPr lang="es-419" err="1">
                <a:latin typeface="Segoe UI Light"/>
                <a:cs typeface="Segoe UI Light"/>
              </a:rPr>
              <a:t>maturity</a:t>
            </a:r>
            <a:r>
              <a:rPr lang="es-419">
                <a:latin typeface="Segoe UI Light"/>
                <a:cs typeface="Segoe UI Light"/>
              </a:rPr>
              <a:t> </a:t>
            </a:r>
            <a:r>
              <a:rPr lang="es-419" err="1">
                <a:latin typeface="Segoe UI Light"/>
                <a:cs typeface="Segoe UI Light"/>
              </a:rPr>
              <a:t>model</a:t>
            </a:r>
            <a:r>
              <a:rPr lang="es-419">
                <a:latin typeface="Segoe UI Light"/>
                <a:cs typeface="Segoe UI Light"/>
              </a:rPr>
              <a:t>.</a:t>
            </a:r>
          </a:p>
          <a:p>
            <a:endParaRPr lang="es-419">
              <a:cs typeface="Segoe UI Light"/>
            </a:endParaRPr>
          </a:p>
          <a:p>
            <a:r>
              <a:rPr lang="es-419" err="1">
                <a:latin typeface="Segoe UI Light"/>
                <a:cs typeface="Segoe UI Light"/>
              </a:rPr>
              <a:t>Examples</a:t>
            </a:r>
            <a:r>
              <a:rPr lang="es-419">
                <a:latin typeface="Segoe UI Light"/>
                <a:cs typeface="Segoe UI Light"/>
              </a:rPr>
              <a:t>:</a:t>
            </a:r>
          </a:p>
          <a:p>
            <a:r>
              <a:rPr lang="es-419" err="1">
                <a:latin typeface="Segoe UI Light"/>
                <a:cs typeface="Segoe UI Light"/>
              </a:rPr>
              <a:t>Communication</a:t>
            </a:r>
            <a:r>
              <a:rPr lang="es-419">
                <a:latin typeface="Segoe UI Light"/>
                <a:cs typeface="Segoe UI Light"/>
              </a:rPr>
              <a:t> – </a:t>
            </a:r>
            <a:r>
              <a:rPr lang="es-419" err="1">
                <a:latin typeface="Segoe UI Light"/>
                <a:cs typeface="Segoe UI Light"/>
              </a:rPr>
              <a:t>how</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inform</a:t>
            </a:r>
            <a:r>
              <a:rPr lang="es-419">
                <a:latin typeface="Segoe UI Light"/>
                <a:cs typeface="Segoe UI Light"/>
              </a:rPr>
              <a:t> </a:t>
            </a:r>
            <a:r>
              <a:rPr lang="es-419" err="1">
                <a:latin typeface="Segoe UI Light"/>
                <a:cs typeface="Segoe UI Light"/>
              </a:rPr>
              <a:t>people</a:t>
            </a:r>
            <a:r>
              <a:rPr lang="es-419">
                <a:latin typeface="Segoe UI Light"/>
                <a:cs typeface="Segoe UI Light"/>
              </a:rPr>
              <a:t> </a:t>
            </a:r>
            <a:r>
              <a:rPr lang="es-419" err="1">
                <a:latin typeface="Segoe UI Light"/>
                <a:cs typeface="Segoe UI Light"/>
              </a:rPr>
              <a:t>that</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is</a:t>
            </a:r>
            <a:r>
              <a:rPr lang="es-419">
                <a:latin typeface="Segoe UI Light"/>
                <a:cs typeface="Segoe UI Light"/>
              </a:rPr>
              <a:t> </a:t>
            </a:r>
            <a:r>
              <a:rPr lang="es-419" err="1">
                <a:latin typeface="Segoe UI Light"/>
                <a:cs typeface="Segoe UI Light"/>
              </a:rPr>
              <a:t>available</a:t>
            </a:r>
            <a:r>
              <a:rPr lang="es-419">
                <a:latin typeface="Segoe UI Light"/>
                <a:cs typeface="Segoe UI Light"/>
              </a:rPr>
              <a:t>? </a:t>
            </a:r>
            <a:r>
              <a:rPr lang="es-419" err="1">
                <a:latin typeface="Segoe UI Light"/>
                <a:cs typeface="Segoe UI Light"/>
              </a:rPr>
              <a:t>How</a:t>
            </a:r>
            <a:r>
              <a:rPr lang="es-419">
                <a:latin typeface="Segoe UI Light"/>
                <a:cs typeface="Segoe UI Light"/>
              </a:rPr>
              <a:t> </a:t>
            </a:r>
            <a:r>
              <a:rPr lang="es-419" err="1">
                <a:latin typeface="Segoe UI Light"/>
                <a:cs typeface="Segoe UI Light"/>
              </a:rPr>
              <a:t>we</a:t>
            </a:r>
            <a:r>
              <a:rPr lang="es-419">
                <a:latin typeface="Segoe UI Light"/>
                <a:cs typeface="Segoe UI Light"/>
              </a:rPr>
              <a:t> </a:t>
            </a:r>
            <a:r>
              <a:rPr lang="es-419" err="1">
                <a:latin typeface="Segoe UI Light"/>
                <a:cs typeface="Segoe UI Light"/>
              </a:rPr>
              <a:t>explain</a:t>
            </a:r>
            <a:r>
              <a:rPr lang="es-419">
                <a:latin typeface="Segoe UI Light"/>
                <a:cs typeface="Segoe UI Light"/>
              </a:rPr>
              <a:t> </a:t>
            </a:r>
            <a:r>
              <a:rPr lang="es-419" err="1">
                <a:latin typeface="Segoe UI Light"/>
                <a:cs typeface="Segoe UI Light"/>
              </a:rPr>
              <a:t>what</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benefits</a:t>
            </a:r>
            <a:r>
              <a:rPr lang="es-419">
                <a:latin typeface="Segoe UI Light"/>
                <a:cs typeface="Segoe UI Light"/>
              </a:rPr>
              <a:t> and </a:t>
            </a:r>
            <a:r>
              <a:rPr lang="es-419" err="1">
                <a:latin typeface="Segoe UI Light"/>
                <a:cs typeface="Segoe UI Light"/>
              </a:rPr>
              <a:t>impact</a:t>
            </a:r>
            <a:r>
              <a:rPr lang="es-419">
                <a:latin typeface="Segoe UI Light"/>
                <a:cs typeface="Segoe UI Light"/>
              </a:rPr>
              <a:t> </a:t>
            </a:r>
            <a:r>
              <a:rPr lang="es-419" err="1">
                <a:latin typeface="Segoe UI Light"/>
                <a:cs typeface="Segoe UI Light"/>
              </a:rPr>
              <a:t>of</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platform</a:t>
            </a:r>
            <a:r>
              <a:rPr lang="es-419">
                <a:latin typeface="Segoe UI Light"/>
                <a:cs typeface="Segoe UI Light"/>
              </a:rPr>
              <a:t> can be? </a:t>
            </a:r>
          </a:p>
          <a:p>
            <a:r>
              <a:rPr lang="es-419">
                <a:latin typeface="Segoe UI Light"/>
                <a:cs typeface="Segoe UI Light"/>
              </a:rPr>
              <a:t>Staff and Training – </a:t>
            </a:r>
            <a:r>
              <a:rPr lang="es-419" err="1">
                <a:latin typeface="Segoe UI Light"/>
                <a:cs typeface="Segoe UI Light"/>
              </a:rPr>
              <a:t>how</a:t>
            </a:r>
            <a:r>
              <a:rPr lang="es-419">
                <a:latin typeface="Segoe UI Light"/>
                <a:cs typeface="Segoe UI Light"/>
              </a:rPr>
              <a:t> </a:t>
            </a:r>
            <a:r>
              <a:rPr lang="es-419" err="1">
                <a:latin typeface="Segoe UI Light"/>
                <a:cs typeface="Segoe UI Light"/>
              </a:rPr>
              <a:t>we</a:t>
            </a:r>
            <a:r>
              <a:rPr lang="es-419">
                <a:latin typeface="Segoe UI Light"/>
                <a:cs typeface="Segoe UI Light"/>
              </a:rPr>
              <a:t> </a:t>
            </a:r>
            <a:r>
              <a:rPr lang="es-419" err="1">
                <a:latin typeface="Segoe UI Light"/>
                <a:cs typeface="Segoe UI Light"/>
              </a:rPr>
              <a:t>we</a:t>
            </a:r>
            <a:r>
              <a:rPr lang="es-419">
                <a:latin typeface="Segoe UI Light"/>
                <a:cs typeface="Segoe UI Light"/>
              </a:rPr>
              <a:t> </a:t>
            </a:r>
            <a:r>
              <a:rPr lang="es-419" err="1">
                <a:latin typeface="Segoe UI Light"/>
                <a:cs typeface="Segoe UI Light"/>
              </a:rPr>
              <a:t>enable</a:t>
            </a:r>
            <a:r>
              <a:rPr lang="es-419">
                <a:latin typeface="Segoe UI Light"/>
                <a:cs typeface="Segoe UI Light"/>
              </a:rPr>
              <a:t> </a:t>
            </a:r>
            <a:r>
              <a:rPr lang="es-419" err="1">
                <a:latin typeface="Segoe UI Light"/>
                <a:cs typeface="Segoe UI Light"/>
              </a:rPr>
              <a:t>our</a:t>
            </a:r>
            <a:r>
              <a:rPr lang="es-419">
                <a:latin typeface="Segoe UI Light"/>
                <a:cs typeface="Segoe UI Light"/>
              </a:rPr>
              <a:t> </a:t>
            </a:r>
            <a:r>
              <a:rPr lang="es-419" err="1">
                <a:latin typeface="Segoe UI Light"/>
                <a:cs typeface="Segoe UI Light"/>
              </a:rPr>
              <a:t>teams</a:t>
            </a:r>
            <a:r>
              <a:rPr lang="es-419">
                <a:latin typeface="Segoe UI Light"/>
                <a:cs typeface="Segoe UI Light"/>
              </a:rPr>
              <a:t> </a:t>
            </a:r>
            <a:r>
              <a:rPr lang="es-419" err="1">
                <a:latin typeface="Segoe UI Light"/>
                <a:cs typeface="Segoe UI Light"/>
              </a:rPr>
              <a:t>to</a:t>
            </a:r>
            <a:r>
              <a:rPr lang="es-419">
                <a:latin typeface="Segoe UI Light"/>
                <a:cs typeface="Segoe UI Light"/>
              </a:rPr>
              <a:t> </a:t>
            </a:r>
            <a:r>
              <a:rPr lang="es-419" err="1">
                <a:latin typeface="Segoe UI Light"/>
                <a:cs typeface="Segoe UI Light"/>
              </a:rPr>
              <a:t>take</a:t>
            </a:r>
            <a:r>
              <a:rPr lang="es-419">
                <a:latin typeface="Segoe UI Light"/>
                <a:cs typeface="Segoe UI Light"/>
              </a:rPr>
              <a:t> </a:t>
            </a:r>
            <a:r>
              <a:rPr lang="es-419" err="1">
                <a:latin typeface="Segoe UI Light"/>
                <a:cs typeface="Segoe UI Light"/>
              </a:rPr>
              <a:t>advantage</a:t>
            </a:r>
            <a:r>
              <a:rPr lang="es-419">
                <a:latin typeface="Segoe UI Light"/>
                <a:cs typeface="Segoe UI Light"/>
              </a:rPr>
              <a:t> </a:t>
            </a:r>
            <a:r>
              <a:rPr lang="es-419" err="1">
                <a:latin typeface="Segoe UI Light"/>
                <a:cs typeface="Segoe UI Light"/>
              </a:rPr>
              <a:t>of</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What</a:t>
            </a:r>
            <a:r>
              <a:rPr lang="es-419">
                <a:latin typeface="Segoe UI Light"/>
                <a:cs typeface="Segoe UI Light"/>
              </a:rPr>
              <a:t> training </a:t>
            </a:r>
            <a:r>
              <a:rPr lang="es-419" err="1">
                <a:latin typeface="Segoe UI Light"/>
                <a:cs typeface="Segoe UI Light"/>
              </a:rPr>
              <a:t>is</a:t>
            </a:r>
            <a:r>
              <a:rPr lang="es-419">
                <a:latin typeface="Segoe UI Light"/>
                <a:cs typeface="Segoe UI Light"/>
              </a:rPr>
              <a:t> </a:t>
            </a:r>
            <a:r>
              <a:rPr lang="es-419" err="1">
                <a:latin typeface="Segoe UI Light"/>
                <a:cs typeface="Segoe UI Light"/>
              </a:rPr>
              <a:t>there</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sign</a:t>
            </a:r>
            <a:r>
              <a:rPr lang="es-419">
                <a:latin typeface="Segoe UI Light"/>
                <a:cs typeface="Segoe UI Light"/>
              </a:rPr>
              <a:t> post </a:t>
            </a:r>
            <a:r>
              <a:rPr lang="es-419" err="1">
                <a:latin typeface="Segoe UI Light"/>
                <a:cs typeface="Segoe UI Light"/>
              </a:rPr>
              <a:t>to</a:t>
            </a:r>
            <a:r>
              <a:rPr lang="es-419">
                <a:latin typeface="Segoe UI Light"/>
                <a:cs typeface="Segoe UI Light"/>
              </a:rPr>
              <a:t> </a:t>
            </a:r>
            <a:r>
              <a:rPr lang="es-419" err="1">
                <a:latin typeface="Segoe UI Light"/>
                <a:cs typeface="Segoe UI Light"/>
              </a:rPr>
              <a:t>internal</a:t>
            </a:r>
            <a:r>
              <a:rPr lang="es-419">
                <a:latin typeface="Segoe UI Light"/>
                <a:cs typeface="Segoe UI Light"/>
              </a:rPr>
              <a:t> </a:t>
            </a:r>
            <a:r>
              <a:rPr lang="es-419" err="1">
                <a:latin typeface="Segoe UI Light"/>
                <a:cs typeface="Segoe UI Light"/>
              </a:rPr>
              <a:t>teams</a:t>
            </a:r>
            <a:r>
              <a:rPr lang="es-419">
                <a:latin typeface="Segoe UI Light"/>
                <a:cs typeface="Segoe UI Light"/>
              </a:rPr>
              <a:t>, </a:t>
            </a:r>
            <a:r>
              <a:rPr lang="es-419" err="1">
                <a:latin typeface="Segoe UI Light"/>
                <a:cs typeface="Segoe UI Light"/>
              </a:rPr>
              <a:t>external</a:t>
            </a:r>
            <a:r>
              <a:rPr lang="es-419">
                <a:latin typeface="Segoe UI Light"/>
                <a:cs typeface="Segoe UI Light"/>
              </a:rPr>
              <a:t> </a:t>
            </a:r>
            <a:r>
              <a:rPr lang="es-419" err="1">
                <a:latin typeface="Segoe UI Light"/>
                <a:cs typeface="Segoe UI Light"/>
              </a:rPr>
              <a:t>teams</a:t>
            </a:r>
            <a:r>
              <a:rPr lang="es-419">
                <a:latin typeface="Segoe UI Light"/>
                <a:cs typeface="Segoe UI Light"/>
              </a:rPr>
              <a:t>, on-line </a:t>
            </a:r>
            <a:r>
              <a:rPr lang="es-419" err="1">
                <a:latin typeface="Segoe UI Light"/>
                <a:cs typeface="Segoe UI Light"/>
              </a:rPr>
              <a:t>resources</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buy</a:t>
            </a:r>
            <a:r>
              <a:rPr lang="es-419">
                <a:latin typeface="Segoe UI Light"/>
                <a:cs typeface="Segoe UI Light"/>
              </a:rPr>
              <a:t> </a:t>
            </a:r>
            <a:r>
              <a:rPr lang="es-419" err="1">
                <a:latin typeface="Segoe UI Light"/>
                <a:cs typeface="Segoe UI Light"/>
              </a:rPr>
              <a:t>courses</a:t>
            </a:r>
            <a:r>
              <a:rPr lang="es-419">
                <a:latin typeface="Segoe UI Light"/>
                <a:cs typeface="Segoe UI Light"/>
              </a:rPr>
              <a:t> </a:t>
            </a:r>
            <a:r>
              <a:rPr lang="es-419" err="1">
                <a:latin typeface="Segoe UI Light"/>
                <a:cs typeface="Segoe UI Light"/>
              </a:rPr>
              <a:t>via</a:t>
            </a:r>
            <a:r>
              <a:rPr lang="es-419">
                <a:latin typeface="Segoe UI Light"/>
                <a:cs typeface="Segoe UI Light"/>
              </a:rPr>
              <a:t> </a:t>
            </a:r>
            <a:r>
              <a:rPr lang="es-419" err="1">
                <a:latin typeface="Segoe UI Light"/>
                <a:cs typeface="Segoe UI Light"/>
              </a:rPr>
              <a:t>content</a:t>
            </a:r>
            <a:r>
              <a:rPr lang="es-419">
                <a:latin typeface="Segoe UI Light"/>
                <a:cs typeface="Segoe UI Light"/>
              </a:rPr>
              <a:t> </a:t>
            </a:r>
            <a:r>
              <a:rPr lang="es-419" err="1">
                <a:latin typeface="Segoe UI Light"/>
                <a:cs typeface="Segoe UI Light"/>
              </a:rPr>
              <a:t>providers</a:t>
            </a:r>
            <a:r>
              <a:rPr lang="es-419">
                <a:latin typeface="Segoe UI Light"/>
                <a:cs typeface="Segoe UI Light"/>
              </a:rPr>
              <a:t> </a:t>
            </a:r>
            <a:r>
              <a:rPr lang="es-419" err="1">
                <a:latin typeface="Segoe UI Light"/>
                <a:cs typeface="Segoe UI Light"/>
              </a:rPr>
              <a:t>such</a:t>
            </a:r>
            <a:r>
              <a:rPr lang="es-419">
                <a:latin typeface="Segoe UI Light"/>
                <a:cs typeface="Segoe UI Light"/>
              </a:rPr>
              <a:t> as linda.com </a:t>
            </a:r>
            <a:r>
              <a:rPr lang="es-419" err="1">
                <a:latin typeface="Segoe UI Light"/>
                <a:cs typeface="Segoe UI Light"/>
              </a:rPr>
              <a:t>or</a:t>
            </a:r>
            <a:r>
              <a:rPr lang="es-419">
                <a:latin typeface="Segoe UI Light"/>
                <a:cs typeface="Segoe UI Light"/>
              </a:rPr>
              <a:t> </a:t>
            </a:r>
            <a:r>
              <a:rPr lang="es-419" err="1">
                <a:latin typeface="Segoe UI Light"/>
                <a:cs typeface="Segoe UI Light"/>
              </a:rPr>
              <a:t>pluralsight</a:t>
            </a:r>
            <a:r>
              <a:rPr lang="es-419">
                <a:latin typeface="Segoe UI Light"/>
                <a:cs typeface="Segoe UI Light"/>
              </a:rPr>
              <a:t> </a:t>
            </a:r>
            <a:r>
              <a:rPr lang="es-419" err="1">
                <a:latin typeface="Segoe UI Light"/>
                <a:cs typeface="Segoe UI Light"/>
              </a:rPr>
              <a:t>or</a:t>
            </a:r>
            <a:r>
              <a:rPr lang="es-419">
                <a:latin typeface="Segoe UI Light"/>
                <a:cs typeface="Segoe UI Light"/>
              </a:rPr>
              <a:t> </a:t>
            </a:r>
            <a:r>
              <a:rPr lang="es-419" err="1">
                <a:latin typeface="Segoe UI Light"/>
                <a:cs typeface="Segoe UI Light"/>
              </a:rPr>
              <a:t>linked</a:t>
            </a:r>
            <a:r>
              <a:rPr lang="es-419">
                <a:latin typeface="Segoe UI Light"/>
                <a:cs typeface="Segoe UI Light"/>
              </a:rPr>
              <a:t> in </a:t>
            </a:r>
            <a:r>
              <a:rPr lang="es-419" err="1">
                <a:latin typeface="Segoe UI Light"/>
                <a:cs typeface="Segoe UI Light"/>
              </a:rPr>
              <a:t>learning</a:t>
            </a:r>
            <a:r>
              <a:rPr lang="es-419">
                <a:latin typeface="Segoe UI Light"/>
                <a:cs typeface="Segoe UI Light"/>
              </a:rPr>
              <a:t>....</a:t>
            </a:r>
          </a:p>
          <a:p>
            <a:r>
              <a:rPr lang="es-419">
                <a:latin typeface="Segoe UI Light"/>
                <a:cs typeface="Segoe UI Light"/>
              </a:rPr>
              <a:t>Management </a:t>
            </a:r>
            <a:r>
              <a:rPr lang="es-419" err="1">
                <a:latin typeface="Segoe UI Light"/>
                <a:cs typeface="Segoe UI Light"/>
              </a:rPr>
              <a:t>of</a:t>
            </a:r>
            <a:r>
              <a:rPr lang="es-419">
                <a:latin typeface="Segoe UI Light"/>
                <a:cs typeface="Segoe UI Light"/>
              </a:rPr>
              <a:t> </a:t>
            </a:r>
            <a:r>
              <a:rPr lang="es-419" err="1">
                <a:latin typeface="Segoe UI Light"/>
                <a:cs typeface="Segoe UI Light"/>
              </a:rPr>
              <a:t>content</a:t>
            </a:r>
            <a:r>
              <a:rPr lang="es-419">
                <a:latin typeface="Segoe UI Light"/>
                <a:cs typeface="Segoe UI Light"/>
              </a:rPr>
              <a:t> – </a:t>
            </a:r>
            <a:r>
              <a:rPr lang="es-419" err="1">
                <a:latin typeface="Segoe UI Light"/>
                <a:cs typeface="Segoe UI Light"/>
              </a:rPr>
              <a:t>how</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manage</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content</a:t>
            </a:r>
            <a:r>
              <a:rPr lang="es-419">
                <a:latin typeface="Segoe UI Light"/>
                <a:cs typeface="Segoe UI Light"/>
              </a:rPr>
              <a:t> </a:t>
            </a:r>
            <a:r>
              <a:rPr lang="es-419" err="1">
                <a:latin typeface="Segoe UI Light"/>
                <a:cs typeface="Segoe UI Light"/>
              </a:rPr>
              <a:t>related</a:t>
            </a:r>
            <a:r>
              <a:rPr lang="es-419">
                <a:latin typeface="Segoe UI Light"/>
                <a:cs typeface="Segoe UI Light"/>
              </a:rPr>
              <a:t> </a:t>
            </a:r>
            <a:r>
              <a:rPr lang="es-419" err="1">
                <a:latin typeface="Segoe UI Light"/>
                <a:cs typeface="Segoe UI Light"/>
              </a:rPr>
              <a:t>to</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user</a:t>
            </a:r>
            <a:r>
              <a:rPr lang="es-419">
                <a:latin typeface="Segoe UI Light"/>
                <a:cs typeface="Segoe UI Light"/>
              </a:rPr>
              <a:t> </a:t>
            </a:r>
            <a:r>
              <a:rPr lang="es-419" err="1">
                <a:latin typeface="Segoe UI Light"/>
                <a:cs typeface="Segoe UI Light"/>
              </a:rPr>
              <a:t>guides</a:t>
            </a:r>
            <a:r>
              <a:rPr lang="es-419">
                <a:latin typeface="Segoe UI Light"/>
                <a:cs typeface="Segoe UI Light"/>
              </a:rPr>
              <a:t> / </a:t>
            </a:r>
            <a:r>
              <a:rPr lang="es-419" err="1">
                <a:latin typeface="Segoe UI Light"/>
                <a:cs typeface="Segoe UI Light"/>
              </a:rPr>
              <a:t>admin</a:t>
            </a:r>
            <a:r>
              <a:rPr lang="es-419">
                <a:latin typeface="Segoe UI Light"/>
                <a:cs typeface="Segoe UI Light"/>
              </a:rPr>
              <a:t> </a:t>
            </a:r>
            <a:r>
              <a:rPr lang="es-419" err="1">
                <a:latin typeface="Segoe UI Light"/>
                <a:cs typeface="Segoe UI Light"/>
              </a:rPr>
              <a:t>guides</a:t>
            </a:r>
            <a:r>
              <a:rPr lang="es-419">
                <a:latin typeface="Segoe UI Light"/>
                <a:cs typeface="Segoe UI Light"/>
              </a:rPr>
              <a:t> </a:t>
            </a:r>
          </a:p>
          <a:p>
            <a:r>
              <a:rPr lang="es-419">
                <a:latin typeface="Segoe UI Light"/>
                <a:cs typeface="Segoe UI Light"/>
              </a:rPr>
              <a:t>People and </a:t>
            </a:r>
            <a:r>
              <a:rPr lang="es-419" err="1">
                <a:latin typeface="Segoe UI Light"/>
                <a:cs typeface="Segoe UI Light"/>
              </a:rPr>
              <a:t>Communities</a:t>
            </a:r>
            <a:r>
              <a:rPr lang="es-419">
                <a:latin typeface="Segoe UI Light"/>
                <a:cs typeface="Segoe UI Light"/>
              </a:rPr>
              <a:t> – </a:t>
            </a:r>
            <a:r>
              <a:rPr lang="es-419" err="1">
                <a:latin typeface="Segoe UI Light"/>
                <a:cs typeface="Segoe UI Light"/>
              </a:rPr>
              <a:t>we</a:t>
            </a:r>
            <a:r>
              <a:rPr lang="es-419">
                <a:latin typeface="Segoe UI Light"/>
                <a:cs typeface="Segoe UI Light"/>
              </a:rPr>
              <a:t> </a:t>
            </a:r>
            <a:r>
              <a:rPr lang="es-419" err="1">
                <a:latin typeface="Segoe UI Light"/>
                <a:cs typeface="Segoe UI Light"/>
              </a:rPr>
              <a:t>will</a:t>
            </a:r>
            <a:r>
              <a:rPr lang="es-419">
                <a:latin typeface="Segoe UI Light"/>
                <a:cs typeface="Segoe UI Light"/>
              </a:rPr>
              <a:t> </a:t>
            </a:r>
            <a:r>
              <a:rPr lang="es-419" err="1">
                <a:latin typeface="Segoe UI Light"/>
                <a:cs typeface="Segoe UI Light"/>
              </a:rPr>
              <a:t>talk</a:t>
            </a:r>
            <a:r>
              <a:rPr lang="es-419">
                <a:latin typeface="Segoe UI Light"/>
                <a:cs typeface="Segoe UI Light"/>
              </a:rPr>
              <a:t> </a:t>
            </a:r>
            <a:r>
              <a:rPr lang="es-419" err="1">
                <a:latin typeface="Segoe UI Light"/>
                <a:cs typeface="Segoe UI Light"/>
              </a:rPr>
              <a:t>about</a:t>
            </a:r>
            <a:r>
              <a:rPr lang="es-419">
                <a:latin typeface="Segoe UI Light"/>
                <a:cs typeface="Segoe UI Light"/>
              </a:rPr>
              <a:t> </a:t>
            </a:r>
            <a:r>
              <a:rPr lang="es-419" err="1">
                <a:latin typeface="Segoe UI Light"/>
                <a:cs typeface="Segoe UI Light"/>
              </a:rPr>
              <a:t>this</a:t>
            </a:r>
            <a:r>
              <a:rPr lang="es-419">
                <a:latin typeface="Segoe UI Light"/>
                <a:cs typeface="Segoe UI Light"/>
              </a:rPr>
              <a:t> more </a:t>
            </a:r>
            <a:r>
              <a:rPr lang="es-419" err="1">
                <a:latin typeface="Segoe UI Light"/>
                <a:cs typeface="Segoe UI Light"/>
              </a:rPr>
              <a:t>later</a:t>
            </a:r>
            <a:r>
              <a:rPr lang="es-419">
                <a:latin typeface="Segoe UI Light"/>
                <a:cs typeface="Segoe UI Light"/>
              </a:rPr>
              <a:t> </a:t>
            </a:r>
            <a:r>
              <a:rPr lang="es-419" err="1">
                <a:latin typeface="Segoe UI Light"/>
                <a:cs typeface="Segoe UI Light"/>
              </a:rPr>
              <a:t>but</a:t>
            </a:r>
            <a:r>
              <a:rPr lang="es-419">
                <a:latin typeface="Segoe UI Light"/>
                <a:cs typeface="Segoe UI Light"/>
              </a:rPr>
              <a:t> </a:t>
            </a:r>
            <a:r>
              <a:rPr lang="es-419" err="1">
                <a:latin typeface="Segoe UI Light"/>
                <a:cs typeface="Segoe UI Light"/>
              </a:rPr>
              <a:t>how</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enable</a:t>
            </a:r>
            <a:r>
              <a:rPr lang="es-419">
                <a:latin typeface="Segoe UI Light"/>
                <a:cs typeface="Segoe UI Light"/>
              </a:rPr>
              <a:t> </a:t>
            </a:r>
            <a:r>
              <a:rPr lang="es-419" err="1">
                <a:latin typeface="Segoe UI Light"/>
                <a:cs typeface="Segoe UI Light"/>
              </a:rPr>
              <a:t>people</a:t>
            </a:r>
            <a:r>
              <a:rPr lang="es-419">
                <a:latin typeface="Segoe UI Light"/>
                <a:cs typeface="Segoe UI Light"/>
              </a:rPr>
              <a:t> and </a:t>
            </a:r>
            <a:r>
              <a:rPr lang="es-419" err="1">
                <a:latin typeface="Segoe UI Light"/>
                <a:cs typeface="Segoe UI Light"/>
              </a:rPr>
              <a:t>communities</a:t>
            </a:r>
            <a:r>
              <a:rPr lang="es-419">
                <a:latin typeface="Segoe UI Light"/>
                <a:cs typeface="Segoe UI Light"/>
              </a:rPr>
              <a:t> </a:t>
            </a:r>
            <a:r>
              <a:rPr lang="es-419" err="1">
                <a:latin typeface="Segoe UI Light"/>
                <a:cs typeface="Segoe UI Light"/>
              </a:rPr>
              <a:t>around</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flourish</a:t>
            </a:r>
            <a:r>
              <a:rPr lang="es-419">
                <a:latin typeface="Segoe UI Light"/>
                <a:cs typeface="Segoe UI Light"/>
              </a:rPr>
              <a:t> and </a:t>
            </a:r>
            <a:r>
              <a:rPr lang="es-419" err="1">
                <a:latin typeface="Segoe UI Light"/>
                <a:cs typeface="Segoe UI Light"/>
              </a:rPr>
              <a:t>build</a:t>
            </a:r>
            <a:r>
              <a:rPr lang="es-419">
                <a:latin typeface="Segoe UI Light"/>
                <a:cs typeface="Segoe UI Light"/>
              </a:rPr>
              <a:t> a </a:t>
            </a:r>
            <a:r>
              <a:rPr lang="es-419" err="1">
                <a:latin typeface="Segoe UI Light"/>
                <a:cs typeface="Segoe UI Light"/>
              </a:rPr>
              <a:t>support</a:t>
            </a:r>
            <a:r>
              <a:rPr lang="es-419">
                <a:latin typeface="Segoe UI Light"/>
                <a:cs typeface="Segoe UI Light"/>
              </a:rPr>
              <a:t> </a:t>
            </a:r>
            <a:r>
              <a:rPr lang="es-419" err="1">
                <a:latin typeface="Segoe UI Light"/>
                <a:cs typeface="Segoe UI Light"/>
              </a:rPr>
              <a:t>network</a:t>
            </a:r>
            <a:r>
              <a:rPr lang="es-419">
                <a:latin typeface="Segoe UI Light"/>
                <a:cs typeface="Segoe UI Light"/>
              </a:rPr>
              <a:t> </a:t>
            </a:r>
            <a:r>
              <a:rPr lang="es-419" err="1">
                <a:latin typeface="Segoe UI Light"/>
                <a:cs typeface="Segoe UI Light"/>
              </a:rPr>
              <a:t>for</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citizen</a:t>
            </a:r>
            <a:r>
              <a:rPr lang="es-419">
                <a:latin typeface="Segoe UI Light"/>
                <a:cs typeface="Segoe UI Light"/>
              </a:rPr>
              <a:t> </a:t>
            </a:r>
            <a:r>
              <a:rPr lang="es-419" err="1">
                <a:latin typeface="Segoe UI Light"/>
                <a:cs typeface="Segoe UI Light"/>
              </a:rPr>
              <a:t>developers</a:t>
            </a:r>
          </a:p>
          <a:p>
            <a:r>
              <a:rPr lang="es-419">
                <a:latin typeface="Segoe UI Light"/>
                <a:cs typeface="Segoe UI Light"/>
              </a:rPr>
              <a:t>Business </a:t>
            </a:r>
            <a:r>
              <a:rPr lang="es-419" err="1">
                <a:latin typeface="Segoe UI Light"/>
                <a:cs typeface="Segoe UI Light"/>
              </a:rPr>
              <a:t>Process</a:t>
            </a:r>
            <a:r>
              <a:rPr lang="es-419">
                <a:latin typeface="Segoe UI Light"/>
                <a:cs typeface="Segoe UI Light"/>
              </a:rPr>
              <a:t> - </a:t>
            </a:r>
          </a:p>
          <a:p>
            <a:r>
              <a:rPr lang="es-419" err="1">
                <a:latin typeface="Segoe UI Light"/>
                <a:cs typeface="Segoe UI Light"/>
              </a:rPr>
              <a:t>Collaboration</a:t>
            </a:r>
            <a:r>
              <a:rPr lang="es-419">
                <a:latin typeface="Segoe UI Light"/>
                <a:cs typeface="Segoe UI Light"/>
              </a:rPr>
              <a:t> – </a:t>
            </a:r>
            <a:r>
              <a:rPr lang="es-419" err="1">
                <a:latin typeface="Segoe UI Light"/>
                <a:cs typeface="Segoe UI Light"/>
              </a:rPr>
              <a:t>How</a:t>
            </a:r>
            <a:r>
              <a:rPr lang="es-419">
                <a:latin typeface="Segoe UI Light"/>
                <a:cs typeface="Segoe UI Light"/>
              </a:rPr>
              <a:t> do </a:t>
            </a:r>
            <a:r>
              <a:rPr lang="es-419" err="1">
                <a:latin typeface="Segoe UI Light"/>
                <a:cs typeface="Segoe UI Light"/>
              </a:rPr>
              <a:t>we</a:t>
            </a:r>
            <a:r>
              <a:rPr lang="es-419">
                <a:latin typeface="Segoe UI Light"/>
                <a:cs typeface="Segoe UI Light"/>
              </a:rPr>
              <a:t> </a:t>
            </a:r>
            <a:r>
              <a:rPr lang="es-419" err="1">
                <a:latin typeface="Segoe UI Light"/>
                <a:cs typeface="Segoe UI Light"/>
              </a:rPr>
              <a:t>enable</a:t>
            </a:r>
            <a:r>
              <a:rPr lang="es-419">
                <a:latin typeface="Segoe UI Light"/>
                <a:cs typeface="Segoe UI Light"/>
              </a:rPr>
              <a:t> </a:t>
            </a:r>
            <a:r>
              <a:rPr lang="es-419" err="1">
                <a:latin typeface="Segoe UI Light"/>
                <a:cs typeface="Segoe UI Light"/>
              </a:rPr>
              <a:t>people</a:t>
            </a:r>
            <a:r>
              <a:rPr lang="es-419">
                <a:latin typeface="Segoe UI Light"/>
                <a:cs typeface="Segoe UI Light"/>
              </a:rPr>
              <a:t> </a:t>
            </a:r>
            <a:r>
              <a:rPr lang="es-419" err="1">
                <a:latin typeface="Segoe UI Light"/>
                <a:cs typeface="Segoe UI Light"/>
              </a:rPr>
              <a:t>to</a:t>
            </a:r>
            <a:r>
              <a:rPr lang="es-419">
                <a:latin typeface="Segoe UI Light"/>
                <a:cs typeface="Segoe UI Light"/>
              </a:rPr>
              <a:t> </a:t>
            </a:r>
            <a:r>
              <a:rPr lang="es-419" err="1">
                <a:latin typeface="Segoe UI Light"/>
                <a:cs typeface="Segoe UI Light"/>
              </a:rPr>
              <a:t>work</a:t>
            </a:r>
            <a:r>
              <a:rPr lang="es-419">
                <a:latin typeface="Segoe UI Light"/>
                <a:cs typeface="Segoe UI Light"/>
              </a:rPr>
              <a:t> </a:t>
            </a:r>
            <a:r>
              <a:rPr lang="es-419" err="1">
                <a:latin typeface="Segoe UI Light"/>
                <a:cs typeface="Segoe UI Light"/>
              </a:rPr>
              <a:t>together</a:t>
            </a:r>
            <a:r>
              <a:rPr lang="es-419">
                <a:latin typeface="Segoe UI Light"/>
                <a:cs typeface="Segoe UI Light"/>
              </a:rPr>
              <a:t> </a:t>
            </a:r>
            <a:r>
              <a:rPr lang="es-419" err="1">
                <a:latin typeface="Segoe UI Light"/>
                <a:cs typeface="Segoe UI Light"/>
              </a:rPr>
              <a:t>on</a:t>
            </a:r>
            <a:r>
              <a:rPr lang="es-419">
                <a:latin typeface="Segoe UI Light"/>
                <a:cs typeface="Segoe UI Light"/>
              </a:rPr>
              <a:t> </a:t>
            </a:r>
            <a:r>
              <a:rPr lang="es-419" err="1">
                <a:latin typeface="Segoe UI Light"/>
                <a:cs typeface="Segoe UI Light"/>
              </a:rPr>
              <a:t>these</a:t>
            </a:r>
            <a:r>
              <a:rPr lang="es-419">
                <a:latin typeface="Segoe UI Light"/>
                <a:cs typeface="Segoe UI Light"/>
              </a:rPr>
              <a:t> </a:t>
            </a:r>
            <a:r>
              <a:rPr lang="es-419" err="1">
                <a:latin typeface="Segoe UI Light"/>
                <a:cs typeface="Segoe UI Light"/>
              </a:rPr>
              <a:t>systems</a:t>
            </a:r>
            <a:r>
              <a:rPr lang="es-419">
                <a:latin typeface="Segoe UI Light"/>
                <a:cs typeface="Segoe UI Light"/>
              </a:rPr>
              <a:t> and describe </a:t>
            </a:r>
            <a:r>
              <a:rPr lang="es-419" err="1">
                <a:latin typeface="Segoe UI Light"/>
                <a:cs typeface="Segoe UI Light"/>
              </a:rPr>
              <a:t>what</a:t>
            </a:r>
            <a:r>
              <a:rPr lang="es-419">
                <a:latin typeface="Segoe UI Light"/>
                <a:cs typeface="Segoe UI Light"/>
              </a:rPr>
              <a:t> </a:t>
            </a:r>
            <a:r>
              <a:rPr lang="es-419" err="1">
                <a:latin typeface="Segoe UI Light"/>
                <a:cs typeface="Segoe UI Light"/>
              </a:rPr>
              <a:t>they</a:t>
            </a:r>
            <a:r>
              <a:rPr lang="es-419">
                <a:latin typeface="Segoe UI Light"/>
                <a:cs typeface="Segoe UI Light"/>
              </a:rPr>
              <a:t> </a:t>
            </a:r>
            <a:r>
              <a:rPr lang="es-419" err="1">
                <a:latin typeface="Segoe UI Light"/>
                <a:cs typeface="Segoe UI Light"/>
              </a:rPr>
              <a:t>want</a:t>
            </a:r>
            <a:r>
              <a:rPr lang="es-419">
                <a:latin typeface="Segoe UI Light"/>
                <a:cs typeface="Segoe UI Light"/>
              </a:rPr>
              <a:t>, </a:t>
            </a:r>
            <a:r>
              <a:rPr lang="es-419" err="1">
                <a:latin typeface="Segoe UI Light"/>
                <a:cs typeface="Segoe UI Light"/>
              </a:rPr>
              <a:t>what</a:t>
            </a:r>
            <a:r>
              <a:rPr lang="es-419">
                <a:latin typeface="Segoe UI Light"/>
                <a:cs typeface="Segoe UI Light"/>
              </a:rPr>
              <a:t> has </a:t>
            </a:r>
            <a:r>
              <a:rPr lang="es-419" err="1">
                <a:latin typeface="Segoe UI Light"/>
                <a:cs typeface="Segoe UI Light"/>
              </a:rPr>
              <a:t>been</a:t>
            </a:r>
            <a:r>
              <a:rPr lang="es-419">
                <a:latin typeface="Segoe UI Light"/>
                <a:cs typeface="Segoe UI Light"/>
              </a:rPr>
              <a:t> done etc.</a:t>
            </a:r>
            <a:endParaRPr lang="es-419">
              <a:cs typeface="Segoe UI Light"/>
            </a:endParaRPr>
          </a:p>
          <a:p>
            <a:endParaRPr lang="es-419">
              <a:cs typeface="Segoe UI Light"/>
            </a:endParaRPr>
          </a:p>
          <a:p>
            <a:r>
              <a:rPr lang="es-419" err="1">
                <a:latin typeface="Segoe UI Light"/>
                <a:cs typeface="Segoe UI Light"/>
              </a:rPr>
              <a:t>Before</a:t>
            </a:r>
            <a:r>
              <a:rPr lang="es-419">
                <a:latin typeface="Segoe UI Light"/>
                <a:cs typeface="Segoe UI Light"/>
              </a:rPr>
              <a:t> </a:t>
            </a:r>
            <a:r>
              <a:rPr lang="es-419" err="1">
                <a:latin typeface="Segoe UI Light"/>
                <a:cs typeface="Segoe UI Light"/>
              </a:rPr>
              <a:t>we</a:t>
            </a:r>
            <a:r>
              <a:rPr lang="es-419">
                <a:latin typeface="Segoe UI Light"/>
                <a:cs typeface="Segoe UI Light"/>
              </a:rPr>
              <a:t> </a:t>
            </a:r>
            <a:r>
              <a:rPr lang="es-419" err="1">
                <a:latin typeface="Segoe UI Light"/>
                <a:cs typeface="Segoe UI Light"/>
              </a:rPr>
              <a:t>get</a:t>
            </a:r>
            <a:r>
              <a:rPr lang="es-419">
                <a:latin typeface="Segoe UI Light"/>
                <a:cs typeface="Segoe UI Light"/>
              </a:rPr>
              <a:t> </a:t>
            </a:r>
            <a:r>
              <a:rPr lang="es-419" err="1">
                <a:latin typeface="Segoe UI Light"/>
                <a:cs typeface="Segoe UI Light"/>
              </a:rPr>
              <a:t>into</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discussion</a:t>
            </a:r>
            <a:r>
              <a:rPr lang="es-419">
                <a:latin typeface="Segoe UI Light"/>
                <a:cs typeface="Segoe UI Light"/>
              </a:rPr>
              <a:t> </a:t>
            </a:r>
            <a:r>
              <a:rPr lang="es-419" err="1">
                <a:latin typeface="Segoe UI Light"/>
                <a:cs typeface="Segoe UI Light"/>
              </a:rPr>
              <a:t>lets</a:t>
            </a:r>
            <a:r>
              <a:rPr lang="es-419">
                <a:latin typeface="Segoe UI Light"/>
                <a:cs typeface="Segoe UI Light"/>
              </a:rPr>
              <a:t> </a:t>
            </a:r>
            <a:r>
              <a:rPr lang="es-419" err="1">
                <a:latin typeface="Segoe UI Light"/>
                <a:cs typeface="Segoe UI Light"/>
              </a:rPr>
              <a:t>talk</a:t>
            </a:r>
            <a:r>
              <a:rPr lang="es-419">
                <a:latin typeface="Segoe UI Light"/>
                <a:cs typeface="Segoe UI Light"/>
              </a:rPr>
              <a:t> </a:t>
            </a:r>
            <a:r>
              <a:rPr lang="es-419" err="1">
                <a:latin typeface="Segoe UI Light"/>
                <a:cs typeface="Segoe UI Light"/>
              </a:rPr>
              <a:t>about</a:t>
            </a:r>
            <a:r>
              <a:rPr lang="es-419">
                <a:latin typeface="Segoe UI Light"/>
                <a:cs typeface="Segoe UI Light"/>
              </a:rPr>
              <a:t> </a:t>
            </a:r>
            <a:r>
              <a:rPr lang="es-419" err="1">
                <a:latin typeface="Segoe UI Light"/>
                <a:cs typeface="Segoe UI Light"/>
              </a:rPr>
              <a:t>what</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Power</a:t>
            </a:r>
            <a:r>
              <a:rPr lang="es-419">
                <a:latin typeface="Segoe UI Light"/>
                <a:cs typeface="Segoe UI Light"/>
              </a:rPr>
              <a:t> </a:t>
            </a:r>
            <a:r>
              <a:rPr lang="es-419" err="1">
                <a:latin typeface="Segoe UI Light"/>
                <a:cs typeface="Segoe UI Light"/>
              </a:rPr>
              <a:t>Platform</a:t>
            </a:r>
            <a:r>
              <a:rPr lang="es-419">
                <a:latin typeface="Segoe UI Light"/>
                <a:cs typeface="Segoe UI Light"/>
              </a:rPr>
              <a:t> </a:t>
            </a:r>
            <a:r>
              <a:rPr lang="es-419" err="1">
                <a:latin typeface="Segoe UI Light"/>
                <a:cs typeface="Segoe UI Light"/>
              </a:rPr>
              <a:t>is</a:t>
            </a:r>
            <a:r>
              <a:rPr lang="es-419">
                <a:latin typeface="Segoe UI Light"/>
                <a:cs typeface="Segoe UI Light"/>
              </a:rPr>
              <a:t>.</a:t>
            </a:r>
          </a:p>
          <a:p>
            <a:endParaRPr lang="es-419">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687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SIMON D</a:t>
            </a:r>
          </a:p>
        </p:txBody>
      </p:sp>
      <p:sp>
        <p:nvSpPr>
          <p:cNvPr id="4" name="Slide Number Placeholder 3"/>
          <p:cNvSpPr>
            <a:spLocks noGrp="1"/>
          </p:cNvSpPr>
          <p:nvPr>
            <p:ph type="sldNum" sz="quarter" idx="5"/>
          </p:nvPr>
        </p:nvSpPr>
        <p:spPr/>
        <p:txBody>
          <a:bodyPr/>
          <a:lstStyle/>
          <a:p>
            <a:fld id="{BEF7187D-E6D4-4BDC-B741-2D2C3948D6E5}" type="slidenum">
              <a:rPr lang="en-GB"/>
              <a:t>15</a:t>
            </a:fld>
            <a:endParaRPr lang="en-GB"/>
          </a:p>
        </p:txBody>
      </p:sp>
    </p:spTree>
    <p:extLst>
      <p:ext uri="{BB962C8B-B14F-4D97-AF65-F5344CB8AC3E}">
        <p14:creationId xmlns:p14="http://schemas.microsoft.com/office/powerpoint/2010/main" val="462539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a:cs typeface="Segoe UI Light"/>
              </a:rPr>
              <a:t>SIMON D</a:t>
            </a:r>
          </a:p>
          <a:p>
            <a:endParaRPr lang="es-419">
              <a:cs typeface="Segoe UI Light"/>
            </a:endParaRPr>
          </a:p>
          <a:p>
            <a:r>
              <a:rPr lang="es-419" err="1">
                <a:latin typeface="Segoe UI Light"/>
                <a:cs typeface="Segoe UI Light"/>
              </a:rPr>
              <a:t>Discuss</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maturity</a:t>
            </a:r>
            <a:r>
              <a:rPr lang="es-419">
                <a:latin typeface="Segoe UI Light"/>
                <a:cs typeface="Segoe UI Light"/>
              </a:rPr>
              <a:t> </a:t>
            </a:r>
            <a:r>
              <a:rPr lang="es-419" err="1">
                <a:latin typeface="Segoe UI Light"/>
                <a:cs typeface="Segoe UI Light"/>
              </a:rPr>
              <a:t>model</a:t>
            </a:r>
            <a:r>
              <a:rPr lang="es-419">
                <a:latin typeface="Segoe UI Light"/>
                <a:cs typeface="Segoe UI Light"/>
              </a:rPr>
              <a:t>.</a:t>
            </a:r>
          </a:p>
          <a:p>
            <a:r>
              <a:rPr lang="es-419">
                <a:latin typeface="Segoe UI Light"/>
                <a:cs typeface="Segoe UI Light"/>
              </a:rPr>
              <a:t>Quick </a:t>
            </a:r>
            <a:r>
              <a:rPr lang="es-419" err="1">
                <a:latin typeface="Segoe UI Light"/>
                <a:cs typeface="Segoe UI Light"/>
              </a:rPr>
              <a:t>overview</a:t>
            </a:r>
          </a:p>
          <a:p>
            <a:endParaRPr lang="es-419">
              <a:latin typeface="Segoe UI Light"/>
              <a:cs typeface="Segoe UI Light"/>
            </a:endParaRPr>
          </a:p>
          <a:p>
            <a:endParaRPr lang="es-419">
              <a:latin typeface="Segoe UI Light"/>
              <a:cs typeface="Segoe UI Light"/>
            </a:endParaRPr>
          </a:p>
          <a:p>
            <a:r>
              <a:rPr lang="es-419" err="1">
                <a:latin typeface="Segoe UI Light"/>
                <a:cs typeface="Segoe UI Light"/>
              </a:rPr>
              <a:t>Goals</a:t>
            </a:r>
            <a:r>
              <a:rPr lang="es-419">
                <a:latin typeface="Segoe UI Light"/>
                <a:cs typeface="Segoe UI Light"/>
              </a:rPr>
              <a:t> and </a:t>
            </a:r>
            <a:r>
              <a:rPr lang="es-419" err="1">
                <a:latin typeface="Segoe UI Light"/>
                <a:cs typeface="Segoe UI Light"/>
              </a:rPr>
              <a:t>Opportunities</a:t>
            </a:r>
            <a:r>
              <a:rPr lang="es-419">
                <a:latin typeface="Segoe UI Light"/>
                <a:cs typeface="Segoe UI Light"/>
              </a:rPr>
              <a:t> </a:t>
            </a:r>
            <a:r>
              <a:rPr lang="es-419" err="1">
                <a:latin typeface="Segoe UI Light"/>
                <a:cs typeface="Segoe UI Light"/>
              </a:rPr>
              <a:t>for</a:t>
            </a:r>
            <a:r>
              <a:rPr lang="es-419">
                <a:latin typeface="Segoe UI Light"/>
                <a:cs typeface="Segoe UI Light"/>
              </a:rPr>
              <a:t> </a:t>
            </a:r>
            <a:r>
              <a:rPr lang="es-419" err="1">
                <a:latin typeface="Segoe UI Light"/>
                <a:cs typeface="Segoe UI Light"/>
              </a:rPr>
              <a:t>each</a:t>
            </a:r>
            <a:r>
              <a:rPr lang="es-419">
                <a:latin typeface="Segoe UI Light"/>
                <a:cs typeface="Segoe UI Light"/>
              </a:rPr>
              <a:t> </a:t>
            </a:r>
            <a:r>
              <a:rPr lang="es-419" err="1">
                <a:latin typeface="Segoe UI Light"/>
                <a:cs typeface="Segoe UI Light"/>
              </a:rPr>
              <a:t>level</a:t>
            </a:r>
            <a:r>
              <a:rPr lang="es-419">
                <a:latin typeface="Segoe UI Light"/>
                <a:cs typeface="Segoe UI Light"/>
              </a:rPr>
              <a:t>.</a:t>
            </a:r>
          </a:p>
          <a:p>
            <a:endParaRPr lang="es-419">
              <a:latin typeface="Segoe UI Light"/>
              <a:cs typeface="Segoe UI Light"/>
            </a:endParaRPr>
          </a:p>
          <a:p>
            <a:r>
              <a:rPr lang="es-419">
                <a:latin typeface="Segoe UI Light"/>
                <a:cs typeface="Segoe UI Light"/>
              </a:rPr>
              <a:t>100</a:t>
            </a:r>
          </a:p>
          <a:p>
            <a:r>
              <a:rPr lang="es-419">
                <a:latin typeface="Segoe UI Light"/>
                <a:cs typeface="Segoe UI Light"/>
              </a:rPr>
              <a:t>- </a:t>
            </a:r>
            <a:r>
              <a:rPr lang="es-419" err="1">
                <a:latin typeface="Segoe UI Light"/>
                <a:cs typeface="Segoe UI Light"/>
              </a:rPr>
              <a:t>Getting</a:t>
            </a:r>
            <a:r>
              <a:rPr lang="es-419">
                <a:latin typeface="Segoe UI Light"/>
                <a:cs typeface="Segoe UI Light"/>
              </a:rPr>
              <a:t> sponsors</a:t>
            </a:r>
          </a:p>
          <a:p>
            <a:r>
              <a:rPr lang="es-419">
                <a:latin typeface="Segoe UI Light"/>
                <a:cs typeface="Segoe UI Light"/>
              </a:rPr>
              <a:t>- Training </a:t>
            </a:r>
            <a:r>
              <a:rPr lang="es-419" err="1">
                <a:latin typeface="Segoe UI Light"/>
                <a:cs typeface="Segoe UI Light"/>
              </a:rPr>
              <a:t>events</a:t>
            </a:r>
          </a:p>
          <a:p>
            <a:r>
              <a:rPr lang="es-419">
                <a:latin typeface="Segoe UI Light"/>
                <a:cs typeface="Segoe UI Light"/>
              </a:rPr>
              <a:t>- </a:t>
            </a:r>
            <a:r>
              <a:rPr lang="es-419" err="1">
                <a:latin typeface="Segoe UI Light"/>
                <a:cs typeface="Segoe UI Light"/>
              </a:rPr>
              <a:t>find</a:t>
            </a:r>
            <a:r>
              <a:rPr lang="es-419">
                <a:latin typeface="Segoe UI Light"/>
                <a:cs typeface="Segoe UI Light"/>
              </a:rPr>
              <a:t> and </a:t>
            </a:r>
            <a:r>
              <a:rPr lang="es-419" err="1">
                <a:latin typeface="Segoe UI Light"/>
                <a:cs typeface="Segoe UI Light"/>
              </a:rPr>
              <a:t>nuture</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champions</a:t>
            </a:r>
          </a:p>
          <a:p>
            <a:endParaRPr lang="es-419">
              <a:latin typeface="Segoe UI Light"/>
              <a:cs typeface="Segoe UI Light"/>
            </a:endParaRPr>
          </a:p>
          <a:p>
            <a:r>
              <a:rPr lang="es-419">
                <a:latin typeface="Segoe UI Light"/>
                <a:cs typeface="Segoe UI Light"/>
              </a:rPr>
              <a:t>200</a:t>
            </a:r>
          </a:p>
          <a:p>
            <a:r>
              <a:rPr lang="es-419">
                <a:latin typeface="Segoe UI Light"/>
                <a:cs typeface="Segoe UI Light"/>
              </a:rPr>
              <a:t>- </a:t>
            </a:r>
            <a:r>
              <a:rPr lang="es-419" err="1">
                <a:latin typeface="Segoe UI Light"/>
                <a:cs typeface="Segoe UI Light"/>
              </a:rPr>
              <a:t>gain</a:t>
            </a:r>
            <a:r>
              <a:rPr lang="es-419">
                <a:latin typeface="Segoe UI Light"/>
                <a:cs typeface="Segoe UI Light"/>
              </a:rPr>
              <a:t> </a:t>
            </a:r>
            <a:r>
              <a:rPr lang="es-419" err="1">
                <a:latin typeface="Segoe UI Light"/>
                <a:cs typeface="Segoe UI Light"/>
              </a:rPr>
              <a:t>oversight</a:t>
            </a:r>
            <a:r>
              <a:rPr lang="es-419">
                <a:latin typeface="Segoe UI Light"/>
                <a:cs typeface="Segoe UI Light"/>
              </a:rPr>
              <a:t> </a:t>
            </a:r>
            <a:r>
              <a:rPr lang="es-419" err="1">
                <a:latin typeface="Segoe UI Light"/>
                <a:cs typeface="Segoe UI Light"/>
              </a:rPr>
              <a:t>of</a:t>
            </a:r>
            <a:r>
              <a:rPr lang="es-419">
                <a:latin typeface="Segoe UI Light"/>
                <a:cs typeface="Segoe UI Light"/>
              </a:rPr>
              <a:t> </a:t>
            </a:r>
            <a:r>
              <a:rPr lang="es-419" err="1">
                <a:latin typeface="Segoe UI Light"/>
                <a:cs typeface="Segoe UI Light"/>
              </a:rPr>
              <a:t>tenant</a:t>
            </a:r>
            <a:endParaRPr lang="es-419">
              <a:latin typeface="Segoe UI Light"/>
              <a:cs typeface="Segoe UI Light"/>
            </a:endParaRPr>
          </a:p>
          <a:p>
            <a:r>
              <a:rPr lang="es-419">
                <a:latin typeface="Segoe UI Light"/>
                <a:cs typeface="Segoe UI Light"/>
              </a:rPr>
              <a:t>- establish dlp policies</a:t>
            </a:r>
          </a:p>
          <a:p>
            <a:r>
              <a:rPr lang="es-419">
                <a:latin typeface="Segoe UI Light"/>
                <a:cs typeface="Segoe UI Light"/>
              </a:rPr>
              <a:t>- welcome new makers and sign post them </a:t>
            </a:r>
            <a:r>
              <a:rPr lang="es-419" err="1">
                <a:latin typeface="Segoe UI Light"/>
                <a:cs typeface="Segoe UI Light"/>
              </a:rPr>
              <a:t>to</a:t>
            </a:r>
            <a:r>
              <a:rPr lang="es-419">
                <a:latin typeface="Segoe UI Light"/>
                <a:cs typeface="Segoe UI Light"/>
              </a:rPr>
              <a:t> </a:t>
            </a:r>
            <a:r>
              <a:rPr lang="es-419" err="1">
                <a:latin typeface="Segoe UI Light"/>
                <a:cs typeface="Segoe UI Light"/>
              </a:rPr>
              <a:t>the</a:t>
            </a:r>
            <a:r>
              <a:rPr lang="es-419">
                <a:latin typeface="Segoe UI Light"/>
                <a:cs typeface="Segoe UI Light"/>
              </a:rPr>
              <a:t> </a:t>
            </a:r>
            <a:r>
              <a:rPr lang="es-419" err="1">
                <a:latin typeface="Segoe UI Light"/>
                <a:cs typeface="Segoe UI Light"/>
              </a:rPr>
              <a:t>resources</a:t>
            </a:r>
            <a:endParaRPr lang="es-419">
              <a:latin typeface="Segoe UI Light"/>
              <a:cs typeface="Segoe UI Light"/>
            </a:endParaRPr>
          </a:p>
          <a:p>
            <a:endParaRPr lang="es-419">
              <a:latin typeface="Segoe UI Light"/>
              <a:cs typeface="Segoe UI Light"/>
            </a:endParaRPr>
          </a:p>
          <a:p>
            <a:r>
              <a:rPr lang="es-419">
                <a:latin typeface="Segoe UI Light"/>
                <a:cs typeface="Segoe UI Light"/>
              </a:rPr>
              <a:t>300</a:t>
            </a:r>
          </a:p>
          <a:p>
            <a:r>
              <a:rPr lang="es-419"/>
              <a:t>- establish centre of excellence</a:t>
            </a:r>
          </a:p>
          <a:p>
            <a:r>
              <a:rPr lang="es-419">
                <a:latin typeface="Segoe UI Light"/>
                <a:cs typeface="Segoe UI Light"/>
              </a:rPr>
              <a:t>- environment strategy </a:t>
            </a:r>
          </a:p>
          <a:p>
            <a:r>
              <a:rPr lang="es-419">
                <a:latin typeface="Segoe UI Light"/>
                <a:cs typeface="Segoe UI Light"/>
              </a:rPr>
              <a:t>- </a:t>
            </a:r>
            <a:r>
              <a:rPr lang="es-419" err="1">
                <a:latin typeface="Segoe UI Light"/>
                <a:cs typeface="Segoe UI Light"/>
              </a:rPr>
              <a:t>support</a:t>
            </a:r>
            <a:r>
              <a:rPr lang="es-419">
                <a:latin typeface="Segoe UI Light"/>
                <a:cs typeface="Segoe UI Light"/>
              </a:rPr>
              <a:t> </a:t>
            </a:r>
            <a:r>
              <a:rPr lang="es-419" err="1">
                <a:latin typeface="Segoe UI Light"/>
                <a:cs typeface="Segoe UI Light"/>
              </a:rPr>
              <a:t>model</a:t>
            </a:r>
            <a:endParaRPr lang="es-419" err="1">
              <a:cs typeface="Segoe UI Light"/>
            </a:endParaRPr>
          </a:p>
          <a:p>
            <a:r>
              <a:rPr lang="es-419">
                <a:latin typeface="Segoe UI Light"/>
                <a:cs typeface="Segoe UI Light"/>
              </a:rPr>
              <a:t>- </a:t>
            </a:r>
            <a:r>
              <a:rPr lang="es-419" err="1">
                <a:latin typeface="Segoe UI Light"/>
                <a:cs typeface="Segoe UI Light"/>
              </a:rPr>
              <a:t>Success</a:t>
            </a:r>
            <a:r>
              <a:rPr lang="es-419">
                <a:latin typeface="Segoe UI Light"/>
                <a:cs typeface="Segoe UI Light"/>
              </a:rPr>
              <a:t> </a:t>
            </a:r>
            <a:r>
              <a:rPr lang="es-419" err="1">
                <a:latin typeface="Segoe UI Light"/>
                <a:cs typeface="Segoe UI Light"/>
              </a:rPr>
              <a:t>stories</a:t>
            </a:r>
            <a:endParaRPr lang="es-419" err="1">
              <a:cs typeface="Segoe UI Light"/>
            </a:endParaRPr>
          </a:p>
          <a:p>
            <a:endParaRPr lang="es-419">
              <a:cs typeface="Segoe UI Light"/>
            </a:endParaRPr>
          </a:p>
          <a:p>
            <a:r>
              <a:rPr lang="es-419">
                <a:latin typeface="Segoe UI Light"/>
                <a:cs typeface="Segoe UI Light"/>
              </a:rPr>
              <a:t>400</a:t>
            </a:r>
            <a:endParaRPr lang="es-419">
              <a:cs typeface="Segoe UI Light"/>
            </a:endParaRPr>
          </a:p>
          <a:p>
            <a:r>
              <a:rPr lang="es-419">
                <a:latin typeface="Segoe UI Light"/>
                <a:cs typeface="Segoe UI Light"/>
              </a:rPr>
              <a:t>- app </a:t>
            </a:r>
            <a:r>
              <a:rPr lang="es-419" err="1">
                <a:latin typeface="Segoe UI Light"/>
                <a:cs typeface="Segoe UI Light"/>
              </a:rPr>
              <a:t>catalog</a:t>
            </a:r>
            <a:endParaRPr lang="es-419" err="1">
              <a:cs typeface="Segoe UI Light"/>
            </a:endParaRPr>
          </a:p>
          <a:p>
            <a:r>
              <a:rPr lang="es-419">
                <a:latin typeface="Segoe UI Light"/>
                <a:cs typeface="Segoe UI Light"/>
              </a:rPr>
              <a:t>- </a:t>
            </a:r>
            <a:r>
              <a:rPr lang="es-419" err="1">
                <a:latin typeface="Segoe UI Light"/>
                <a:cs typeface="Segoe UI Light"/>
              </a:rPr>
              <a:t>automate</a:t>
            </a:r>
            <a:r>
              <a:rPr lang="es-419">
                <a:latin typeface="Segoe UI Light"/>
                <a:cs typeface="Segoe UI Light"/>
              </a:rPr>
              <a:t> comms between coe, it and admins</a:t>
            </a:r>
            <a:endParaRPr lang="es-419">
              <a:cs typeface="Segoe UI Light"/>
            </a:endParaRPr>
          </a:p>
          <a:p>
            <a:r>
              <a:rPr lang="es-419">
                <a:latin typeface="Segoe UI Light"/>
                <a:cs typeface="Segoe UI Light"/>
              </a:rPr>
              <a:t>- define </a:t>
            </a:r>
            <a:r>
              <a:rPr lang="es-419" err="1">
                <a:latin typeface="Segoe UI Light"/>
                <a:cs typeface="Segoe UI Light"/>
              </a:rPr>
              <a:t>responsibiltiies</a:t>
            </a:r>
            <a:r>
              <a:rPr lang="es-419">
                <a:latin typeface="Segoe UI Light"/>
                <a:cs typeface="Segoe UI Light"/>
              </a:rPr>
              <a:t> </a:t>
            </a:r>
            <a:r>
              <a:rPr lang="es-419" err="1">
                <a:latin typeface="Segoe UI Light"/>
                <a:cs typeface="Segoe UI Light"/>
              </a:rPr>
              <a:t>for</a:t>
            </a:r>
            <a:r>
              <a:rPr lang="es-419">
                <a:latin typeface="Segoe UI Light"/>
                <a:cs typeface="Segoe UI Light"/>
              </a:rPr>
              <a:t> </a:t>
            </a:r>
            <a:r>
              <a:rPr lang="es-419" err="1">
                <a:latin typeface="Segoe UI Light"/>
                <a:cs typeface="Segoe UI Light"/>
              </a:rPr>
              <a:t>CoE</a:t>
            </a:r>
            <a:endParaRPr lang="es-419" err="1">
              <a:cs typeface="Segoe UI Light"/>
            </a:endParaRPr>
          </a:p>
          <a:p>
            <a:endParaRPr lang="es-419">
              <a:cs typeface="Segoe UI Light"/>
            </a:endParaRPr>
          </a:p>
          <a:p>
            <a:r>
              <a:rPr lang="es-419">
                <a:latin typeface="Segoe UI Light"/>
                <a:cs typeface="Segoe UI Light"/>
              </a:rPr>
              <a:t>500</a:t>
            </a:r>
            <a:endParaRPr lang="es-419">
              <a:cs typeface="Segoe UI Light"/>
            </a:endParaRPr>
          </a:p>
          <a:p>
            <a:r>
              <a:rPr lang="es-419">
                <a:latin typeface="Segoe UI Light"/>
                <a:cs typeface="Segoe UI Light"/>
              </a:rPr>
              <a:t>Simple ALM</a:t>
            </a:r>
            <a:endParaRPr lang="es-419">
              <a:cs typeface="Segoe UI Light"/>
            </a:endParaRPr>
          </a:p>
          <a:p>
            <a:r>
              <a:rPr lang="es-419" err="1">
                <a:latin typeface="Segoe UI Light"/>
                <a:cs typeface="Segoe UI Light"/>
              </a:rPr>
              <a:t>Enable</a:t>
            </a:r>
            <a:r>
              <a:rPr lang="es-419">
                <a:latin typeface="Segoe UI Light"/>
                <a:cs typeface="Segoe UI Light"/>
              </a:rPr>
              <a:t> Ideas and </a:t>
            </a:r>
            <a:r>
              <a:rPr lang="es-419" err="1">
                <a:latin typeface="Segoe UI Light"/>
                <a:cs typeface="Segoe UI Light"/>
              </a:rPr>
              <a:t>Suggestions</a:t>
            </a:r>
            <a:r>
              <a:rPr lang="es-419">
                <a:latin typeface="Segoe UI Light"/>
                <a:cs typeface="Segoe UI Light"/>
              </a:rPr>
              <a:t> </a:t>
            </a:r>
            <a:r>
              <a:rPr lang="es-419" err="1">
                <a:latin typeface="Segoe UI Light"/>
                <a:cs typeface="Segoe UI Light"/>
              </a:rPr>
              <a:t>to</a:t>
            </a:r>
            <a:r>
              <a:rPr lang="es-419">
                <a:latin typeface="Segoe UI Light"/>
                <a:cs typeface="Segoe UI Light"/>
              </a:rPr>
              <a:t> be </a:t>
            </a:r>
            <a:r>
              <a:rPr lang="es-419" err="1">
                <a:latin typeface="Segoe UI Light"/>
                <a:cs typeface="Segoe UI Light"/>
              </a:rPr>
              <a:t>submitted</a:t>
            </a:r>
            <a:endParaRPr lang="es-419" err="1">
              <a:cs typeface="Segoe UI Light"/>
            </a:endParaRPr>
          </a:p>
          <a:p>
            <a:r>
              <a:rPr lang="es-419" err="1">
                <a:latin typeface="Segoe UI Light"/>
                <a:cs typeface="Segoe UI Light"/>
              </a:rPr>
              <a:t>Enable</a:t>
            </a:r>
            <a:r>
              <a:rPr lang="es-419">
                <a:latin typeface="Segoe UI Light"/>
                <a:cs typeface="Segoe UI Light"/>
              </a:rPr>
              <a:t> </a:t>
            </a:r>
            <a:r>
              <a:rPr lang="es-419" err="1">
                <a:latin typeface="Segoe UI Light"/>
                <a:cs typeface="Segoe UI Light"/>
              </a:rPr>
              <a:t>people</a:t>
            </a:r>
            <a:r>
              <a:rPr lang="es-419">
                <a:latin typeface="Segoe UI Light"/>
                <a:cs typeface="Segoe UI Light"/>
              </a:rPr>
              <a:t> </a:t>
            </a:r>
            <a:r>
              <a:rPr lang="es-419" err="1">
                <a:latin typeface="Segoe UI Light"/>
                <a:cs typeface="Segoe UI Light"/>
              </a:rPr>
              <a:t>to</a:t>
            </a:r>
            <a:r>
              <a:rPr lang="es-419">
                <a:latin typeface="Segoe UI Light"/>
                <a:cs typeface="Segoe UI Light"/>
              </a:rPr>
              <a:t> </a:t>
            </a:r>
            <a:r>
              <a:rPr lang="es-419" err="1">
                <a:latin typeface="Segoe UI Light"/>
                <a:cs typeface="Segoe UI Light"/>
              </a:rPr>
              <a:t>tell</a:t>
            </a:r>
            <a:r>
              <a:rPr lang="es-419">
                <a:latin typeface="Segoe UI Light"/>
                <a:cs typeface="Segoe UI Light"/>
              </a:rPr>
              <a:t> </a:t>
            </a:r>
            <a:r>
              <a:rPr lang="es-419" err="1">
                <a:latin typeface="Segoe UI Light"/>
                <a:cs typeface="Segoe UI Light"/>
              </a:rPr>
              <a:t>their</a:t>
            </a:r>
            <a:r>
              <a:rPr lang="es-419">
                <a:latin typeface="Segoe UI Light"/>
                <a:cs typeface="Segoe UI Light"/>
              </a:rPr>
              <a:t> </a:t>
            </a:r>
            <a:r>
              <a:rPr lang="es-419" err="1">
                <a:latin typeface="Segoe UI Light"/>
                <a:cs typeface="Segoe UI Light"/>
              </a:rPr>
              <a:t>story</a:t>
            </a:r>
            <a:endParaRPr lang="es-419" err="1">
              <a:cs typeface="Segoe UI Light"/>
            </a:endParaRPr>
          </a:p>
          <a:p>
            <a:endParaRPr lang="es-419">
              <a:cs typeface="Segoe UI Light"/>
            </a:endParaRPr>
          </a:p>
          <a:p>
            <a:r>
              <a:rPr lang="es-419" err="1">
                <a:latin typeface="Segoe UI Light"/>
                <a:cs typeface="Segoe UI Light"/>
              </a:rPr>
              <a:t>Please</a:t>
            </a:r>
            <a:r>
              <a:rPr lang="es-419">
                <a:latin typeface="Segoe UI Light"/>
                <a:cs typeface="Segoe UI Light"/>
              </a:rPr>
              <a:t> </a:t>
            </a:r>
            <a:r>
              <a:rPr lang="es-419" err="1">
                <a:latin typeface="Segoe UI Light"/>
                <a:cs typeface="Segoe UI Light"/>
              </a:rPr>
              <a:t>check</a:t>
            </a:r>
            <a:r>
              <a:rPr lang="es-419">
                <a:latin typeface="Segoe UI Light"/>
                <a:cs typeface="Segoe UI Light"/>
              </a:rPr>
              <a:t> </a:t>
            </a:r>
            <a:r>
              <a:rPr lang="es-419" err="1">
                <a:latin typeface="Segoe UI Light"/>
                <a:cs typeface="Segoe UI Light"/>
              </a:rPr>
              <a:t>it</a:t>
            </a:r>
            <a:r>
              <a:rPr lang="es-419">
                <a:latin typeface="Segoe UI Light"/>
                <a:cs typeface="Segoe UI Light"/>
              </a:rPr>
              <a:t> </a:t>
            </a:r>
            <a:r>
              <a:rPr lang="es-419" err="1">
                <a:latin typeface="Segoe UI Light"/>
                <a:cs typeface="Segoe UI Light"/>
              </a:rPr>
              <a:t>out</a:t>
            </a:r>
            <a:r>
              <a:rPr lang="es-419">
                <a:latin typeface="Segoe UI Light"/>
                <a:cs typeface="Segoe UI Light"/>
              </a:rPr>
              <a:t> and </a:t>
            </a:r>
            <a:r>
              <a:rPr lang="es-419" err="1">
                <a:latin typeface="Segoe UI Light"/>
                <a:cs typeface="Segoe UI Light"/>
              </a:rPr>
              <a:t>pass</a:t>
            </a:r>
            <a:r>
              <a:rPr lang="es-419">
                <a:latin typeface="Segoe UI Light"/>
                <a:cs typeface="Segoe UI Light"/>
              </a:rPr>
              <a:t> </a:t>
            </a:r>
            <a:r>
              <a:rPr lang="es-419" err="1">
                <a:latin typeface="Segoe UI Light"/>
                <a:cs typeface="Segoe UI Light"/>
              </a:rPr>
              <a:t>your</a:t>
            </a:r>
            <a:r>
              <a:rPr lang="es-419">
                <a:latin typeface="Segoe UI Light"/>
                <a:cs typeface="Segoe UI Light"/>
              </a:rPr>
              <a:t> </a:t>
            </a:r>
            <a:r>
              <a:rPr lang="es-419" err="1">
                <a:latin typeface="Segoe UI Light"/>
                <a:cs typeface="Segoe UI Light"/>
              </a:rPr>
              <a:t>thoughts</a:t>
            </a:r>
            <a:r>
              <a:rPr lang="es-419">
                <a:latin typeface="Segoe UI Light"/>
                <a:cs typeface="Segoe UI Light"/>
              </a:rPr>
              <a:t> and </a:t>
            </a:r>
            <a:r>
              <a:rPr lang="es-419" err="1">
                <a:latin typeface="Segoe UI Light"/>
                <a:cs typeface="Segoe UI Light"/>
              </a:rPr>
              <a:t>feedback</a:t>
            </a:r>
            <a:r>
              <a:rPr lang="es-419">
                <a:latin typeface="Segoe UI Light"/>
                <a:cs typeface="Segoe UI Light"/>
              </a:rPr>
              <a:t> </a:t>
            </a:r>
            <a:r>
              <a:rPr lang="es-419" err="1">
                <a:latin typeface="Segoe UI Light"/>
                <a:cs typeface="Segoe UI Light"/>
              </a:rPr>
              <a:t>to</a:t>
            </a:r>
            <a:r>
              <a:rPr lang="es-419">
                <a:latin typeface="Segoe UI Light"/>
                <a:cs typeface="Segoe UI Light"/>
              </a:rPr>
              <a:t> </a:t>
            </a:r>
            <a:r>
              <a:rPr lang="es-419" err="1">
                <a:latin typeface="Segoe UI Light"/>
                <a:cs typeface="Segoe UI Light"/>
              </a:rPr>
              <a:t>the</a:t>
            </a:r>
            <a:r>
              <a:rPr lang="es-419">
                <a:latin typeface="Segoe UI Light"/>
                <a:cs typeface="Segoe UI Light"/>
              </a:rPr>
              <a:t> CAT </a:t>
            </a:r>
            <a:r>
              <a:rPr lang="es-419" err="1">
                <a:latin typeface="Segoe UI Light"/>
                <a:cs typeface="Segoe UI Light"/>
              </a:rPr>
              <a:t>team</a:t>
            </a:r>
            <a:r>
              <a:rPr lang="es-419">
                <a:latin typeface="Segoe UI Light"/>
                <a:cs typeface="Segoe UI Light"/>
              </a:rPr>
              <a:t>.</a:t>
            </a:r>
            <a:endParaRPr lang="es-419">
              <a:cs typeface="Segoe UI Light"/>
            </a:endParaRPr>
          </a:p>
          <a:p>
            <a:endParaRPr lang="es-419">
              <a:cs typeface="Segoe UI Light"/>
            </a:endParaRPr>
          </a:p>
          <a:p>
            <a:endParaRPr lang="es-419">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2476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APRIL</a:t>
            </a:r>
          </a:p>
          <a:p>
            <a:r>
              <a:rPr lang="en-US"/>
              <a:t>300 level</a:t>
            </a:r>
          </a:p>
          <a:p>
            <a:endParaRPr lang="en-US"/>
          </a:p>
          <a:p>
            <a:r>
              <a:rPr lang="en-US"/>
              <a:t>Set up when first rolling out power platform to govern, manage, and nurture</a:t>
            </a:r>
          </a:p>
          <a:p>
            <a:r>
              <a:rPr lang="en-US"/>
              <a:t>Logging and analytics, DLP, set up training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50750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HUGO</a:t>
            </a:r>
          </a:p>
          <a:p>
            <a:endParaRPr lang="en-US">
              <a:latin typeface="Segoe UI Light"/>
              <a:cs typeface="Segoe UI Light"/>
            </a:endParaRPr>
          </a:p>
          <a:p>
            <a:r>
              <a:rPr lang="en-US">
                <a:latin typeface="Segoe UI Light"/>
                <a:cs typeface="Segoe UI Light"/>
              </a:rPr>
              <a:t>The framework is supported and driven by its original creator (</a:t>
            </a:r>
            <a:r>
              <a:rPr lang="en-US">
                <a:latin typeface="Segoe UI Light"/>
                <a:cs typeface="Segoe UI Light"/>
                <a:hlinkClick r:id="rId3"/>
              </a:rPr>
              <a:t>Andrew Welch</a:t>
            </a:r>
            <a:r>
              <a:rPr lang="en-US">
                <a:latin typeface="Segoe UI Light"/>
                <a:cs typeface="Segoe UI Light"/>
              </a:rPr>
              <a:t>) and publisher </a:t>
            </a:r>
            <a:r>
              <a:rPr lang="en-US">
                <a:latin typeface="Segoe UI Light"/>
                <a:cs typeface="Segoe UI Light"/>
                <a:hlinkClick r:id="rId4"/>
              </a:rPr>
              <a:t>Applied Information Sciences (AIS)</a:t>
            </a:r>
            <a:r>
              <a:rPr lang="en-US">
                <a:latin typeface="Segoe UI Light"/>
                <a:cs typeface="Segoe UI Light"/>
              </a:rPr>
              <a:t> -- Microsoft Partner -- and contributed to by Power Platform experts and citizen developers around the world (</a:t>
            </a:r>
            <a:r>
              <a:rPr lang="en-US">
                <a:latin typeface="Segoe UI Light"/>
                <a:cs typeface="Segoe UI Light"/>
                <a:hlinkClick r:id="rId5"/>
              </a:rPr>
              <a:t>Manuela Pichler</a:t>
            </a:r>
            <a:r>
              <a:rPr lang="en-US">
                <a:latin typeface="Segoe UI Light"/>
                <a:cs typeface="Segoe UI Light"/>
              </a:rPr>
              <a:t>, </a:t>
            </a:r>
            <a:r>
              <a:rPr lang="en-US">
                <a:latin typeface="Segoe UI Light"/>
                <a:cs typeface="Segoe UI Light"/>
                <a:hlinkClick r:id="rId6"/>
              </a:rPr>
              <a:t>Keith Whatling</a:t>
            </a:r>
            <a:r>
              <a:rPr lang="en-US">
                <a:latin typeface="Segoe UI Light"/>
                <a:cs typeface="Segoe UI Light"/>
              </a:rPr>
              <a:t>, </a:t>
            </a:r>
            <a:r>
              <a:rPr lang="en-US">
                <a:latin typeface="Segoe UI Light"/>
                <a:cs typeface="Segoe UI Light"/>
                <a:hlinkClick r:id="rId7"/>
              </a:rPr>
              <a:t>Lee Baker</a:t>
            </a:r>
            <a:r>
              <a:rPr lang="en-US">
                <a:latin typeface="Segoe UI Light"/>
                <a:cs typeface="Segoe UI Light"/>
              </a:rPr>
              <a:t>, and </a:t>
            </a:r>
            <a:r>
              <a:rPr lang="en-US">
                <a:latin typeface="Segoe UI Light"/>
                <a:cs typeface="Segoe UI Light"/>
                <a:hlinkClick r:id="rId8"/>
              </a:rPr>
              <a:t>Lucy Bourne</a:t>
            </a:r>
            <a:r>
              <a:rPr lang="en-US">
                <a:latin typeface="Segoe UI Light"/>
                <a:cs typeface="Segoe UI Light"/>
              </a:rPr>
              <a:t> are some major luminaries on this topic - follow them!)</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963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SIMON D</a:t>
            </a:r>
          </a:p>
          <a:p>
            <a:endParaRPr lang="en-US">
              <a:cs typeface="Segoe UI Light"/>
            </a:endParaRPr>
          </a:p>
          <a:p>
            <a:r>
              <a:rPr lang="en-US">
                <a:latin typeface="Segoe UI Light"/>
                <a:cs typeface="Segoe UI Light"/>
              </a:rPr>
              <a:t>300 – Centre of Excellence, Roles and responsibilities within the CoE, Define how applications are delivered within the organisation – what support is provided, who to ask, how to get support.</a:t>
            </a:r>
          </a:p>
          <a:p>
            <a:endParaRPr lang="en-US">
              <a:latin typeface="Segoe UI Light"/>
              <a:cs typeface="Segoe UI Light"/>
            </a:endParaRPr>
          </a:p>
          <a:p>
            <a:r>
              <a:rPr lang="en-US">
                <a:latin typeface="Segoe UI Light"/>
                <a:cs typeface="Segoe UI Light"/>
              </a:rPr>
              <a:t>Admin &amp; Governance</a:t>
            </a:r>
          </a:p>
          <a:p>
            <a:r>
              <a:rPr lang="en-US">
                <a:latin typeface="Segoe UI Light"/>
                <a:cs typeface="Segoe UI Light"/>
              </a:rPr>
              <a:t>How do we know what is available to users, how do we communicate the roadmap</a:t>
            </a:r>
          </a:p>
          <a:p>
            <a:r>
              <a:rPr lang="en-US">
                <a:latin typeface="Segoe UI Light"/>
                <a:cs typeface="Segoe UI Light"/>
              </a:rPr>
              <a:t>How do we secure the organisation and ensure that data is not going to leak out out from the Power Platform.</a:t>
            </a:r>
          </a:p>
          <a:p>
            <a:endParaRPr lang="en-US">
              <a:latin typeface="Segoe UI Light"/>
              <a:cs typeface="Segoe UI Light"/>
            </a:endParaRPr>
          </a:p>
          <a:p>
            <a:r>
              <a:rPr lang="en-US">
                <a:latin typeface="Segoe UI Light"/>
                <a:cs typeface="Segoe UI Light"/>
              </a:rPr>
              <a:t>Nuture best practices</a:t>
            </a:r>
          </a:p>
          <a:p>
            <a:r>
              <a:rPr lang="en-US">
                <a:latin typeface="Segoe UI Light"/>
                <a:cs typeface="Segoe UI Light"/>
              </a:rPr>
              <a:t>- For this to work we need to build a community, create a sense of belonging</a:t>
            </a:r>
          </a:p>
          <a:p>
            <a:endParaRPr lang="en-US">
              <a:latin typeface="Segoe UI Light"/>
              <a:cs typeface="Segoe UI Light"/>
            </a:endParaRPr>
          </a:p>
        </p:txBody>
      </p:sp>
      <p:sp>
        <p:nvSpPr>
          <p:cNvPr id="4" name="Slide Number Placeholder 3"/>
          <p:cNvSpPr>
            <a:spLocks noGrp="1"/>
          </p:cNvSpPr>
          <p:nvPr>
            <p:ph type="sldNum" sz="quarter" idx="5"/>
          </p:nvPr>
        </p:nvSpPr>
        <p:spPr/>
        <p:txBody>
          <a:bodyPr/>
          <a:lstStyle/>
          <a:p>
            <a:fld id="{BEF7187D-E6D4-4BDC-B741-2D2C3948D6E5}" type="slidenum">
              <a:rPr lang="en-GB"/>
              <a:t>19</a:t>
            </a:fld>
            <a:endParaRPr lang="en-GB"/>
          </a:p>
        </p:txBody>
      </p:sp>
    </p:spTree>
    <p:extLst>
      <p:ext uri="{BB962C8B-B14F-4D97-AF65-F5344CB8AC3E}">
        <p14:creationId xmlns:p14="http://schemas.microsoft.com/office/powerpoint/2010/main" val="2968804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10727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838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a:rPr>
              <a:t>POLL: https://forms.office.com/r/DmUk6zw2NZ</a:t>
            </a:r>
          </a:p>
          <a:p>
            <a:endParaRPr lang="en-US">
              <a:cs typeface="Segoe UI Light"/>
            </a:endParaRPr>
          </a:p>
          <a:p>
            <a:r>
              <a:rPr lang="en-US">
                <a:latin typeface="Segoe UI Light"/>
                <a:cs typeface="Segoe UI Light"/>
              </a:rPr>
              <a:t>Would you choose a particular part of the platform?</a:t>
            </a:r>
          </a:p>
          <a:p>
            <a:r>
              <a:rPr lang="en-US">
                <a:latin typeface="Segoe UI Light"/>
                <a:cs typeface="Segoe UI Light"/>
              </a:rPr>
              <a:t>Source control?</a:t>
            </a:r>
          </a:p>
          <a:p>
            <a:r>
              <a:rPr lang="en-US">
                <a:latin typeface="Segoe UI Light"/>
                <a:cs typeface="Segoe UI Light"/>
              </a:rPr>
              <a:t>Switch it on and let everyone go wild?</a:t>
            </a:r>
            <a:endParaRPr lang="en-US">
              <a:cs typeface="Segoe UI Light"/>
            </a:endParaRPr>
          </a:p>
          <a:p>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80826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POLL: https://forms.office.com/r/YNYVUxcjZE</a:t>
            </a:r>
          </a:p>
          <a:p>
            <a:endParaRPr lang="en-US"/>
          </a:p>
          <a:p>
            <a:r>
              <a:rPr lang="en-US"/>
              <a:t>It is the wild west- there is no oversight</a:t>
            </a:r>
          </a:p>
          <a:p>
            <a:r>
              <a:rPr lang="en-US"/>
              <a:t>We provide some documentation but no oversight</a:t>
            </a:r>
          </a:p>
          <a:p>
            <a:r>
              <a:rPr lang="en-US"/>
              <a:t>We have a request process for support (internal or external)</a:t>
            </a:r>
          </a:p>
          <a:p>
            <a:r>
              <a:rPr lang="en-US"/>
              <a:t>There is no development without IT support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30876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POLL 3: https://forms.office.com/r/QiBpTYFCqm</a:t>
            </a:r>
          </a:p>
          <a:p>
            <a:endParaRPr lang="en-US"/>
          </a:p>
          <a:p>
            <a:r>
              <a:rPr lang="en-US"/>
              <a:t>No training support</a:t>
            </a:r>
          </a:p>
          <a:p>
            <a:r>
              <a:rPr lang="en-US">
                <a:latin typeface="Segoe UI Light"/>
                <a:cs typeface="Segoe UI Light"/>
              </a:rPr>
              <a:t>Microsoft Learn</a:t>
            </a:r>
          </a:p>
          <a:p>
            <a:r>
              <a:rPr lang="en-US"/>
              <a:t>Learning Pathways</a:t>
            </a:r>
          </a:p>
          <a:p>
            <a:r>
              <a:rPr lang="en-US"/>
              <a:t>Online training (ex Plural Sight)</a:t>
            </a:r>
          </a:p>
          <a:p>
            <a:r>
              <a:rPr lang="en-US"/>
              <a:t>In-person Training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42173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POLL 4: https://forms.office.com/r/etN21ZR2NY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5115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a:rPr>
              <a:t>POLL 5: https://forms.office.com/r/GqxkSuM26Q</a:t>
            </a:r>
          </a:p>
          <a:p>
            <a:r>
              <a:rPr lang="en-US">
                <a:latin typeface="Segoe UI Light"/>
                <a:cs typeface="Segoe UI Light"/>
              </a:rPr>
              <a:t>- Solution Architect</a:t>
            </a:r>
            <a:br>
              <a:rPr lang="en-US">
                <a:latin typeface="Segoe UI Light"/>
                <a:cs typeface="Segoe UI Light"/>
              </a:rPr>
            </a:br>
            <a:r>
              <a:rPr lang="en-US">
                <a:latin typeface="Segoe UI Light"/>
                <a:cs typeface="Segoe UI Light"/>
              </a:rPr>
              <a:t>- Department Team Lead</a:t>
            </a:r>
          </a:p>
          <a:p>
            <a:r>
              <a:rPr lang="en-US">
                <a:latin typeface="Segoe UI Light"/>
                <a:cs typeface="Segoe UI Light"/>
              </a:rPr>
              <a:t>- Project Sponsor</a:t>
            </a:r>
          </a:p>
          <a:p>
            <a:r>
              <a:rPr lang="en-US">
                <a:latin typeface="Segoe UI Light"/>
                <a:cs typeface="Segoe UI Light"/>
              </a:rPr>
              <a:t>- Power Users within a business focused department?</a:t>
            </a:r>
          </a:p>
          <a:p>
            <a:r>
              <a:rPr lang="en-US">
                <a:latin typeface="Segoe UI Light"/>
                <a:cs typeface="Segoe UI Light"/>
              </a:rPr>
              <a:t>- IT Support?</a:t>
            </a:r>
          </a:p>
          <a:p>
            <a:r>
              <a:rPr lang="en-US">
                <a:latin typeface="Segoe UI Light"/>
                <a:cs typeface="Segoe UI Light"/>
              </a:rPr>
              <a:t>- Developer?</a:t>
            </a:r>
          </a:p>
          <a:p>
            <a:r>
              <a:rPr lang="en-US">
                <a:latin typeface="Segoe UI Light"/>
                <a:cs typeface="Segoe UI Light"/>
              </a:rPr>
              <a:t>- IT Security</a:t>
            </a: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38968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POLL 6: https://forms.office.com/r/2d1Ptq1rRs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01522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27</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MM4M365 is based on the Capability Maturity Model which was created in 1986. </a:t>
            </a:r>
          </a:p>
          <a:p>
            <a:r>
              <a:rPr lang="en-US">
                <a:cs typeface="Calibri"/>
              </a:rPr>
              <a:t>The CMM was designed to help organizations build better software and is founded in software development process and has 5 levels running from Level 1 to Level 5, the Holy Grail (and often as elusive!).</a:t>
            </a:r>
          </a:p>
          <a:p>
            <a:endParaRPr lang="en-US">
              <a:cs typeface="Calibri"/>
            </a:endParaRPr>
          </a:p>
          <a:p>
            <a:r>
              <a:rPr lang="en-US" b="1">
                <a:cs typeface="Calibri"/>
              </a:rPr>
              <a:t>Level 1 - Initial</a:t>
            </a:r>
          </a:p>
          <a:p>
            <a:r>
              <a:rPr lang="en-US">
                <a:cs typeface="Calibri"/>
              </a:rPr>
              <a:t>The model starts at Level 1 which is the intro level, where things are chaotic and processes are not documented, poorly controlled and react to the environment that they exist within.</a:t>
            </a:r>
          </a:p>
          <a:p>
            <a:endParaRPr lang="en-US">
              <a:cs typeface="Calibri"/>
            </a:endParaRPr>
          </a:p>
          <a:p>
            <a:r>
              <a:rPr lang="en-US" b="1">
                <a:cs typeface="Calibri"/>
              </a:rPr>
              <a:t>Level 2 - Managed</a:t>
            </a:r>
          </a:p>
          <a:p>
            <a:r>
              <a:rPr lang="en-US">
                <a:cs typeface="Calibri"/>
              </a:rPr>
              <a:t>Managed is where things start to improve and some effort is made to document the processes. However, the processes are not enforced and vary from one area of the business to another. The processes are still not well thought out and are often reacting to their environment.</a:t>
            </a:r>
          </a:p>
          <a:p>
            <a:endParaRPr lang="en-US">
              <a:cs typeface="Calibri"/>
            </a:endParaRPr>
          </a:p>
          <a:p>
            <a:r>
              <a:rPr lang="en-US" b="1">
                <a:cs typeface="Calibri"/>
              </a:rPr>
              <a:t>Level 3 – Defined</a:t>
            </a:r>
            <a:br>
              <a:rPr lang="en-US" b="1">
                <a:cs typeface="Calibri"/>
              </a:rPr>
            </a:br>
            <a:r>
              <a:rPr lang="en-US">
                <a:cs typeface="Calibri"/>
              </a:rPr>
              <a:t>This really takes us up a notch and processes are documented and now enforced so that they are consistent across the organization. More thought has been put into them and they are proactive.</a:t>
            </a:r>
          </a:p>
          <a:p>
            <a:endParaRPr lang="en-US">
              <a:cs typeface="Calibri"/>
            </a:endParaRPr>
          </a:p>
          <a:p>
            <a:r>
              <a:rPr lang="en-US" b="1">
                <a:cs typeface="Calibri"/>
              </a:rPr>
              <a:t>Level 4 – Quantitatively Managed</a:t>
            </a:r>
          </a:p>
          <a:p>
            <a:r>
              <a:rPr lang="en-US">
                <a:cs typeface="Calibri"/>
              </a:rPr>
              <a:t>This level takes those documented processes which are being consistently applied across the business and adds measures to them so that we can see how effective they are. Its interesting to see how these principles are so similar to agile approaches. </a:t>
            </a:r>
          </a:p>
          <a:p>
            <a:endParaRPr lang="en-US">
              <a:cs typeface="Calibri"/>
            </a:endParaRPr>
          </a:p>
          <a:p>
            <a:r>
              <a:rPr lang="en-US" b="1">
                <a:cs typeface="Calibri"/>
              </a:rPr>
              <a:t>Level 5 – Optimizing</a:t>
            </a:r>
          </a:p>
          <a:p>
            <a:r>
              <a:rPr lang="en-US">
                <a:cs typeface="Calibri"/>
              </a:rPr>
              <a:t>As I mentioned this is the holy grail now that we have measured processes in place we can start to tweak the process and see how that affects their performance. We can experiment and choose the tweaks which provide improvement.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29</a:t>
            </a:fld>
            <a:endParaRPr lang="en-GB"/>
          </a:p>
        </p:txBody>
      </p:sp>
    </p:spTree>
    <p:extLst>
      <p:ext uri="{BB962C8B-B14F-4D97-AF65-F5344CB8AC3E}">
        <p14:creationId xmlns:p14="http://schemas.microsoft.com/office/powerpoint/2010/main" val="28319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SIMON H</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47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500">
                <a:latin typeface="Segoe UI Light"/>
                <a:cs typeface="Segoe UI Light"/>
              </a:rPr>
              <a:t>SIMON H</a:t>
            </a:r>
          </a:p>
          <a:p>
            <a:endParaRPr lang="en-US" sz="2500">
              <a:latin typeface="Segoe UI Light" panose="020B0502040204020203" pitchFamily="34" charset="0"/>
              <a:cs typeface="Segoe UI Light" panose="020B0502040204020203" pitchFamily="34" charset="0"/>
            </a:endParaRPr>
          </a:p>
          <a:p>
            <a:r>
              <a:rPr lang="en-US" sz="2500">
                <a:latin typeface="Segoe UI Light"/>
                <a:cs typeface="Segoe UI Light"/>
              </a:rPr>
              <a:t>- Improve organization: this technology is most successful when we are using it to solve existing challenges in the organization. Maybe you are struggling with raising transparency in decision making- this is a great opportunity for SP communication sites and news.</a:t>
            </a:r>
          </a:p>
          <a:p>
            <a:endParaRPr lang="en-US" sz="2500">
              <a:latin typeface="Segoe UI Light" panose="020B0502040204020203" pitchFamily="34" charset="0"/>
              <a:cs typeface="Segoe UI Light" panose="020B0502040204020203" pitchFamily="34" charset="0"/>
            </a:endParaRPr>
          </a:p>
          <a:p>
            <a:r>
              <a:rPr lang="en-US" sz="2500">
                <a:latin typeface="Segoe UI Light"/>
                <a:ea typeface="+mn-lt"/>
                <a:cs typeface="Segoe UI Light"/>
              </a:rPr>
              <a:t>- Benchmark company and department: provides a rubric/mechanism to measure the current state which will be critical in measuring growth and tracking ROI to share with stakeholders or decision makers. Collaboration and communication are softer topics so this develops the language to begin measuring it all. M365 is so much more than usage statistics because we are shifting the way people are working and communicating to solve these real-world problems</a:t>
            </a:r>
          </a:p>
          <a:p>
            <a:endParaRPr lang="en-US" sz="2500">
              <a:latin typeface="Segoe UI Light" panose="020B0502040204020203" pitchFamily="34" charset="0"/>
              <a:ea typeface="+mn-lt"/>
              <a:cs typeface="Segoe UI Light" panose="020B0502040204020203" pitchFamily="34" charset="0"/>
            </a:endParaRPr>
          </a:p>
          <a:p>
            <a:r>
              <a:rPr lang="en-US" sz="2500">
                <a:latin typeface="Segoe UI Light"/>
                <a:ea typeface="+mn-lt"/>
                <a:cs typeface="Segoe UI Light"/>
              </a:rPr>
              <a:t>- Select appropriate approach - Not one size fits all. Your company size, culture, goals, and industry all have impacts of what is the right maturity level for your organization. A 6 person company may never need to be at the 500 level for Communication. This model does not dictate any levels as better than others but instead focuses on the impacts so you can choose which matter the most to support your objectives.</a:t>
            </a:r>
          </a:p>
          <a:p>
            <a:endParaRPr lang="en-US" sz="2500">
              <a:latin typeface="Segoe UI Light" panose="020B0502040204020203" pitchFamily="34" charset="0"/>
              <a:ea typeface="+mn-lt"/>
              <a:cs typeface="Segoe UI Light" panose="020B0502040204020203" pitchFamily="34" charset="0"/>
            </a:endParaRPr>
          </a:p>
          <a:p>
            <a:r>
              <a:rPr lang="en-US" sz="2500">
                <a:latin typeface="Segoe UI Light"/>
                <a:ea typeface="+mn-lt"/>
                <a:cs typeface="Segoe UI Light"/>
              </a:rPr>
              <a:t>- Develop an organizational business and technical roadmap: Now that we know current state and identified future state, you can use the How To articles to navigate a plan to get there which enables you to lead and support strategic planning, with </a:t>
            </a:r>
            <a:r>
              <a:rPr lang="en-US" sz="2500">
                <a:latin typeface="Segoe UI Light"/>
                <a:cs typeface="Segoe UI Light"/>
              </a:rPr>
              <a:t>senior management.</a:t>
            </a:r>
          </a:p>
          <a:p>
            <a:endParaRPr lang="en-US" sz="2500">
              <a:latin typeface="Segoe UI Light" panose="020B0502040204020203" pitchFamily="34" charset="0"/>
              <a:ea typeface="+mn-lt"/>
              <a:cs typeface="Segoe UI Light" panose="020B0502040204020203" pitchFamily="34" charset="0"/>
            </a:endParaRPr>
          </a:p>
          <a:p>
            <a:r>
              <a:rPr lang="en-US" sz="2500">
                <a:latin typeface="Segoe UI Light"/>
                <a:cs typeface="Segoe UI Light"/>
              </a:rPr>
              <a:t>- Align implementation needs and objectives- maybe you are at the beginning of your journey, your current state is Level 0 so you can choose which level you want to begin. Some organizations might need to begin at 300 for M365 to be impactful. Aligning on impact allows you to focus the tradition requirements conversation for M365 on the outcome objectives which is really about the change you are seeking in working better together.</a:t>
            </a:r>
          </a:p>
          <a:p>
            <a:endParaRPr lang="en-US" sz="2500">
              <a:latin typeface="Segoe UI Light" panose="020B0502040204020203" pitchFamily="34" charset="0"/>
              <a:cs typeface="Segoe UI Light" panose="020B0502040204020203" pitchFamily="34" charset="0"/>
            </a:endParaRPr>
          </a:p>
          <a:p>
            <a:r>
              <a:rPr lang="en-US" sz="2500">
                <a:highlight>
                  <a:srgbClr val="FFFF00"/>
                </a:highlight>
                <a:latin typeface="Segoe UI Light"/>
                <a:cs typeface="Segoe UI Light"/>
              </a:rPr>
              <a:t>- Discuss use of the platform with IT – not just technology: expanding IT’s understanding past the systems themselves to the outcome objectives it supports</a:t>
            </a:r>
          </a:p>
          <a:p>
            <a:endParaRPr lang="en-US" sz="2500">
              <a:highlight>
                <a:srgbClr val="FFFF00"/>
              </a:highlight>
              <a:latin typeface="Segoe UI Light" panose="020B0502040204020203" pitchFamily="34" charset="0"/>
              <a:ea typeface="+mn-lt"/>
              <a:cs typeface="Segoe UI Light" panose="020B0502040204020203" pitchFamily="34" charset="0"/>
            </a:endParaRPr>
          </a:p>
          <a:p>
            <a:r>
              <a:rPr lang="en-US" sz="2500">
                <a:latin typeface="Segoe UI Light"/>
                <a:ea typeface="+mn-lt"/>
                <a:cs typeface="Segoe UI Light"/>
              </a:rPr>
              <a:t>- Social Adoption (Socialization) tool: Majority of your colleague using M365 aren’t IT professionals and don’t spend the amount of time we all do understanding the platform. The Maturity Model is a study guide version of what is possible; </a:t>
            </a:r>
            <a:r>
              <a:rPr lang="en-US">
                <a:latin typeface="Segoe UI Light"/>
                <a:cs typeface="Segoe UI Light"/>
              </a:rPr>
              <a:t>(like Cliff’s Notes or Dummy's Guide for technology based business process)) </a:t>
            </a:r>
            <a:r>
              <a:rPr lang="en-US" sz="2500">
                <a:latin typeface="Segoe UI Light"/>
                <a:ea typeface="+mn-lt"/>
                <a:cs typeface="Segoe UI Light"/>
              </a:rPr>
              <a:t>. Useful artifact to share with your colleagues to increase their understanding of the platform. Even better- it is community maintained reducing your individual burden of creating these resources for the org!</a:t>
            </a:r>
          </a:p>
          <a:p>
            <a:endParaRPr lang="en-US"/>
          </a:p>
        </p:txBody>
      </p:sp>
      <p:sp>
        <p:nvSpPr>
          <p:cNvPr id="4" name="Slide Number Placeholder 3"/>
          <p:cNvSpPr>
            <a:spLocks noGrp="1"/>
          </p:cNvSpPr>
          <p:nvPr>
            <p:ph type="sldNum" sz="quarter" idx="5"/>
          </p:nvPr>
        </p:nvSpPr>
        <p:spPr/>
        <p:txBody>
          <a:bodyPr/>
          <a:lstStyle/>
          <a:p>
            <a:fld id="{BEF7187D-E6D4-4BDC-B741-2D2C3948D6E5}" type="slidenum">
              <a:rPr lang="en-GB"/>
              <a:t>4</a:t>
            </a:fld>
            <a:endParaRPr lang="en-GB"/>
          </a:p>
        </p:txBody>
      </p:sp>
    </p:spTree>
    <p:extLst>
      <p:ext uri="{BB962C8B-B14F-4D97-AF65-F5344CB8AC3E}">
        <p14:creationId xmlns:p14="http://schemas.microsoft.com/office/powerpoint/2010/main" val="3776046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5</a:t>
            </a:fld>
            <a:endParaRPr lang="en-GB"/>
          </a:p>
        </p:txBody>
      </p:sp>
    </p:spTree>
    <p:extLst>
      <p:ext uri="{BB962C8B-B14F-4D97-AF65-F5344CB8AC3E}">
        <p14:creationId xmlns:p14="http://schemas.microsoft.com/office/powerpoint/2010/main" val="140027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6</a:t>
            </a:fld>
            <a:endParaRPr lang="en-GB"/>
          </a:p>
        </p:txBody>
      </p:sp>
    </p:spTree>
    <p:extLst>
      <p:ext uri="{BB962C8B-B14F-4D97-AF65-F5344CB8AC3E}">
        <p14:creationId xmlns:p14="http://schemas.microsoft.com/office/powerpoint/2010/main" val="3609459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EMILY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4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Slide Number Placeholder 3"/>
          <p:cNvSpPr>
            <a:spLocks noGrp="1"/>
          </p:cNvSpPr>
          <p:nvPr>
            <p:ph type="sldNum" sz="quarter" idx="5"/>
          </p:nvPr>
        </p:nvSpPr>
        <p:spPr/>
        <p:txBody>
          <a:bodyPr/>
          <a:lstStyle/>
          <a:p>
            <a:fld id="{BEF7187D-E6D4-4BDC-B741-2D2C3948D6E5}" type="slidenum">
              <a:rPr lang="en-GB"/>
              <a:t>8</a:t>
            </a:fld>
            <a:endParaRPr lang="en-GB"/>
          </a:p>
        </p:txBody>
      </p:sp>
    </p:spTree>
    <p:extLst>
      <p:ext uri="{BB962C8B-B14F-4D97-AF65-F5344CB8AC3E}">
        <p14:creationId xmlns:p14="http://schemas.microsoft.com/office/powerpoint/2010/main" val="3238559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MARC</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3945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56434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8732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615"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60" r:id="rId26"/>
    <p:sldLayoutId id="2147484561" r:id="rId27"/>
    <p:sldLayoutId id="2147484562" r:id="rId28"/>
    <p:sldLayoutId id="2147484563" r:id="rId29"/>
    <p:sldLayoutId id="2147484554" r:id="rId30"/>
    <p:sldLayoutId id="2147484555" r:id="rId31"/>
    <p:sldLayoutId id="2147484556" r:id="rId32"/>
    <p:sldLayoutId id="2147484557" r:id="rId33"/>
    <p:sldLayoutId id="2147484558" r:id="rId34"/>
    <p:sldLayoutId id="2147484559" r:id="rId35"/>
    <p:sldLayoutId id="2147484549" r:id="rId36"/>
    <p:sldLayoutId id="2147484611" r:id="rId37"/>
    <p:sldLayoutId id="2147484612" r:id="rId38"/>
    <p:sldLayoutId id="2147484616" r:id="rId39"/>
    <p:sldLayoutId id="2147484618" r:id="rId4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8.xml"/><Relationship Id="rId5" Type="http://schemas.openxmlformats.org/officeDocument/2006/relationships/image" Target="../media/image38.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39.xml"/><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hyperlink" Target="https://aka.ms/sharing-is-caring" TargetMode="External"/><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8.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46.png"/><Relationship Id="rId5" Type="http://schemas.openxmlformats.org/officeDocument/2006/relationships/hyperlink" Target="https://www.andrewdwelch.com/powerplatformaf" TargetMode="External"/><Relationship Id="rId4" Type="http://schemas.openxmlformats.org/officeDocument/2006/relationships/hyperlink" Target="https://github.com/PowerPlatformAF/PowerPlatformAF"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0.png"/><Relationship Id="rId7" Type="http://schemas.openxmlformats.org/officeDocument/2006/relationships/image" Target="../media/image50.svg"/><Relationship Id="rId2" Type="http://schemas.openxmlformats.org/officeDocument/2006/relationships/notesSlide" Target="../notesSlides/notesSlide19.xml"/><Relationship Id="rId1" Type="http://schemas.openxmlformats.org/officeDocument/2006/relationships/slideLayout" Target="../slideLayouts/slideLayout40.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symp.info/MM4M365-SelfAssessment" TargetMode="External"/><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hyperlink" Target="https://aka.ms/sharing-is-caring" TargetMode="External"/><Relationship Id="rId5" Type="http://schemas.openxmlformats.org/officeDocument/2006/relationships/hyperlink" Target="https://symp.info/MM4M365Discussion" TargetMode="External"/><Relationship Id="rId4" Type="http://schemas.openxmlformats.org/officeDocument/2006/relationships/hyperlink" Target="https://symp.info/MM4M365Surve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Capability_Maturity_Model_Integration" TargetMode="External"/><Relationship Id="rId2" Type="http://schemas.openxmlformats.org/officeDocument/2006/relationships/notesSlide" Target="../notesSlides/notesSlide29.xml"/><Relationship Id="rId1" Type="http://schemas.openxmlformats.org/officeDocument/2006/relationships/slideLayout" Target="../slideLayouts/slideLayout40.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40.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5137" y="2655319"/>
            <a:ext cx="8229599" cy="1828800"/>
          </a:xfrm>
        </p:spPr>
        <p:txBody>
          <a:bodyPr/>
          <a:lstStyle/>
          <a:p>
            <a:r>
              <a:rPr lang="en-US" sz="3600"/>
              <a:t>Maturity Model for Microsoft 365 </a:t>
            </a:r>
            <a:br>
              <a:rPr lang="en-US" sz="3600"/>
            </a:br>
            <a:r>
              <a:rPr lang="en-US" sz="3600"/>
              <a:t>Practitioners</a:t>
            </a:r>
          </a:p>
        </p:txBody>
      </p:sp>
      <p:sp>
        <p:nvSpPr>
          <p:cNvPr id="8" name="Text Placeholder 7"/>
          <p:cNvSpPr>
            <a:spLocks noGrp="1"/>
          </p:cNvSpPr>
          <p:nvPr>
            <p:ph type="body" sz="quarter" idx="12"/>
          </p:nvPr>
        </p:nvSpPr>
        <p:spPr>
          <a:xfrm>
            <a:off x="472032" y="4449762"/>
            <a:ext cx="8527440" cy="730183"/>
          </a:xfrm>
        </p:spPr>
        <p:txBody>
          <a:bodyPr vert="horz" wrap="square" lIns="0" tIns="109728" rIns="164592" bIns="109728" rtlCol="0" anchor="t">
            <a:noAutofit/>
          </a:bodyPr>
          <a:lstStyle/>
          <a:p>
            <a:pPr>
              <a:lnSpc>
                <a:spcPct val="100000"/>
              </a:lnSpc>
            </a:pPr>
            <a:r>
              <a:rPr lang="en-US"/>
              <a:t>May 2021</a:t>
            </a:r>
          </a:p>
          <a:p>
            <a:pPr>
              <a:lnSpc>
                <a:spcPct val="100000"/>
              </a:lnSpc>
            </a:pPr>
            <a:endParaRPr lang="en-US"/>
          </a:p>
          <a:p>
            <a:pPr>
              <a:lnSpc>
                <a:spcPct val="100000"/>
              </a:lnSpc>
            </a:pPr>
            <a:r>
              <a:rPr lang="en-US" b="1">
                <a:cs typeface="Segoe UI"/>
              </a:rPr>
              <a:t>⭐Guest stars⭐</a:t>
            </a:r>
            <a:r>
              <a:rPr lang="en-US">
                <a:cs typeface="Segoe UI"/>
              </a:rPr>
              <a:t> April Dunnam &amp; Hugo Bernier</a:t>
            </a:r>
          </a:p>
          <a:p>
            <a:pPr>
              <a:lnSpc>
                <a:spcPct val="100000"/>
              </a:lnSpc>
            </a:pPr>
            <a:r>
              <a:rPr lang="en-US"/>
              <a:t>Emily Mancini, Sympraxis Consulting | @eemancini</a:t>
            </a:r>
            <a:br>
              <a:rPr lang="en-US"/>
            </a:br>
            <a:r>
              <a:rPr lang="en-US"/>
              <a:t>Marc Anderson, Sympraxis Consulting | @sympmarc</a:t>
            </a:r>
            <a:endParaRPr lang="en-US">
              <a:cs typeface="Segoe UI"/>
            </a:endParaRPr>
          </a:p>
          <a:p>
            <a:pPr>
              <a:lnSpc>
                <a:spcPct val="100000"/>
              </a:lnSpc>
            </a:pPr>
            <a:r>
              <a:rPr lang="en-US"/>
              <a:t>Simon Doy, </a:t>
            </a:r>
            <a:r>
              <a:rPr lang="en-US" err="1"/>
              <a:t>iThink</a:t>
            </a:r>
            <a:r>
              <a:rPr lang="en-US"/>
              <a:t> 365 | @simondoy</a:t>
            </a:r>
            <a:endParaRPr lang="en-US">
              <a:cs typeface="Segoe UI"/>
            </a:endParaRPr>
          </a:p>
          <a:p>
            <a:pPr>
              <a:lnSpc>
                <a:spcPct val="100000"/>
              </a:lnSpc>
            </a:pPr>
            <a:r>
              <a:rPr lang="en-US"/>
              <a:t>Simon Hudson, Novia Consulting | @simonjhudson</a:t>
            </a:r>
            <a:endParaRPr lang="en-US">
              <a:cs typeface="Segoe UI"/>
            </a:endParaRPr>
          </a:p>
          <a:p>
            <a:pPr>
              <a:lnSpc>
                <a:spcPct val="100000"/>
              </a:lnSpc>
            </a:pPr>
            <a:endParaRPr lang="en-US">
              <a:cs typeface="Segoe UI"/>
            </a:endParaRPr>
          </a:p>
          <a:p>
            <a:pPr>
              <a:lnSpc>
                <a:spcPct val="100000"/>
              </a:lnSpc>
            </a:pPr>
            <a:r>
              <a:rPr lang="en-US" i="1">
                <a:cs typeface="Segoe UI"/>
              </a:rPr>
              <a:t>Initiative started by Sadie Van Buren as SharePoint Maturity Model in 2010</a:t>
            </a:r>
          </a:p>
          <a:p>
            <a:endParaRPr lang="en-US"/>
          </a:p>
          <a:p>
            <a:endParaRPr lang="en-US"/>
          </a:p>
        </p:txBody>
      </p:sp>
      <p:sp>
        <p:nvSpPr>
          <p:cNvPr id="5" name="TextBox 4">
            <a:extLst>
              <a:ext uri="{FF2B5EF4-FFF2-40B4-BE49-F238E27FC236}">
                <a16:creationId xmlns:a16="http://schemas.microsoft.com/office/drawing/2014/main" id="{C9E7D8FD-FDA1-49C5-8180-3F95066FF888}"/>
              </a:ext>
            </a:extLst>
          </p:cNvPr>
          <p:cNvSpPr txBox="1"/>
          <p:nvPr/>
        </p:nvSpPr>
        <p:spPr>
          <a:xfrm>
            <a:off x="472032" y="1034823"/>
            <a:ext cx="6642100" cy="1446550"/>
          </a:xfrm>
          <a:prstGeom prst="rect">
            <a:avLst/>
          </a:prstGeom>
          <a:noFill/>
        </p:spPr>
        <p:txBody>
          <a:bodyPr wrap="square">
            <a:spAutoFit/>
          </a:bodyPr>
          <a:lstStyle>
            <a:defPPr>
              <a:defRPr lang="en-US"/>
            </a:defPPr>
            <a:lvl1pPr>
              <a:defRPr sz="4400" b="1">
                <a:solidFill>
                  <a:schemeClr val="accent1"/>
                </a:solidFill>
                <a:latin typeface="Segoe UI Light"/>
                <a:cs typeface="Segoe UI Light"/>
              </a:defRPr>
            </a:lvl1pPr>
          </a:lstStyle>
          <a:p>
            <a:r>
              <a:rPr lang="en-US" dirty="0"/>
              <a:t>Power Platform and the MM4M365</a:t>
            </a:r>
            <a:endParaRPr lang="en-GB" dirty="0"/>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5" name="Group 4">
            <a:extLst>
              <a:ext uri="{FF2B5EF4-FFF2-40B4-BE49-F238E27FC236}">
                <a16:creationId xmlns:a16="http://schemas.microsoft.com/office/drawing/2014/main" id="{BC8DBA26-E6E8-4D04-8F58-5D230FBC9271}"/>
              </a:ext>
            </a:extLst>
          </p:cNvPr>
          <p:cNvGrpSpPr/>
          <p:nvPr/>
        </p:nvGrpSpPr>
        <p:grpSpPr>
          <a:xfrm>
            <a:off x="545925" y="2674681"/>
            <a:ext cx="10747386" cy="2232953"/>
            <a:chOff x="789327" y="2687837"/>
            <a:chExt cx="10747386" cy="2232953"/>
          </a:xfrm>
        </p:grpSpPr>
        <p:sp>
          <p:nvSpPr>
            <p:cNvPr id="20" name="Freeform 132"/>
            <p:cNvSpPr>
              <a:spLocks noChangeAspect="1" noEditPoints="1"/>
            </p:cNvSpPr>
            <p:nvPr/>
          </p:nvSpPr>
          <p:spPr bwMode="auto">
            <a:xfrm>
              <a:off x="9536146" y="449851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789327" y="2687839"/>
              <a:ext cx="2503008" cy="1642280"/>
              <a:chOff x="786552" y="2702791"/>
              <a:chExt cx="2503008" cy="1341093"/>
            </a:xfrm>
          </p:grpSpPr>
          <p:sp>
            <p:nvSpPr>
              <p:cNvPr id="2" name="Rectangle 1"/>
              <p:cNvSpPr/>
              <p:nvPr/>
            </p:nvSpPr>
            <p:spPr bwMode="auto">
              <a:xfrm>
                <a:off x="952107" y="2702791"/>
                <a:ext cx="2337453" cy="134109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Present case study </a:t>
                </a:r>
                <a:br>
                  <a:rPr lang="en-US" sz="2400">
                    <a:gradFill>
                      <a:gsLst>
                        <a:gs pos="0">
                          <a:srgbClr val="FFFFFF"/>
                        </a:gs>
                        <a:gs pos="100000">
                          <a:srgbClr val="FFFFFF"/>
                        </a:gs>
                      </a:gsLst>
                      <a:lin ang="5400000" scaled="0"/>
                    </a:gradFill>
                  </a:rPr>
                </a:br>
                <a:r>
                  <a:rPr lang="en-US" sz="1100">
                    <a:gradFill>
                      <a:gsLst>
                        <a:gs pos="0">
                          <a:srgbClr val="FFFFFF"/>
                        </a:gs>
                        <a:gs pos="100000">
                          <a:srgbClr val="FFFFFF"/>
                        </a:gs>
                      </a:gsLst>
                      <a:lin ang="5400000" scaled="0"/>
                    </a:gradFill>
                  </a:rPr>
                  <a:t>(at MM4M365 Practitioners or other speaking opportunities)</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3410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3573875" y="2687839"/>
              <a:ext cx="2500233" cy="1642280"/>
              <a:chOff x="3571100" y="2702791"/>
              <a:chExt cx="2500233" cy="1341093"/>
            </a:xfrm>
          </p:grpSpPr>
          <p:sp>
            <p:nvSpPr>
              <p:cNvPr id="19" name="Rectangle 18"/>
              <p:cNvSpPr/>
              <p:nvPr/>
            </p:nvSpPr>
            <p:spPr bwMode="auto">
              <a:xfrm>
                <a:off x="3736655" y="2702791"/>
                <a:ext cx="2334678" cy="134109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341093"/>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355648" y="2687837"/>
              <a:ext cx="2507755" cy="1642281"/>
              <a:chOff x="6352873" y="2702790"/>
              <a:chExt cx="2507755" cy="1341094"/>
            </a:xfrm>
          </p:grpSpPr>
          <p:sp>
            <p:nvSpPr>
              <p:cNvPr id="17" name="Rectangle 16"/>
              <p:cNvSpPr/>
              <p:nvPr/>
            </p:nvSpPr>
            <p:spPr bwMode="auto">
              <a:xfrm>
                <a:off x="6518428" y="2702790"/>
                <a:ext cx="2342200" cy="134109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 insights, tools, and artifacts</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341093"/>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15" name="Group 14">
              <a:extLst>
                <a:ext uri="{FF2B5EF4-FFF2-40B4-BE49-F238E27FC236}">
                  <a16:creationId xmlns:a16="http://schemas.microsoft.com/office/drawing/2014/main" id="{3054EFC5-DD64-4E16-A12A-5B3BED28B5C0}"/>
                </a:ext>
              </a:extLst>
            </p:cNvPr>
            <p:cNvGrpSpPr/>
            <p:nvPr/>
          </p:nvGrpSpPr>
          <p:grpSpPr>
            <a:xfrm>
              <a:off x="9028958" y="2687839"/>
              <a:ext cx="2507755" cy="1642280"/>
              <a:chOff x="6352873" y="2702791"/>
              <a:chExt cx="2507755" cy="1341093"/>
            </a:xfrm>
          </p:grpSpPr>
          <p:sp>
            <p:nvSpPr>
              <p:cNvPr id="16" name="Rectangle 15">
                <a:extLst>
                  <a:ext uri="{FF2B5EF4-FFF2-40B4-BE49-F238E27FC236}">
                    <a16:creationId xmlns:a16="http://schemas.microsoft.com/office/drawing/2014/main" id="{93ECE68D-F4E7-4801-AC31-2869A3DE75D8}"/>
                  </a:ext>
                </a:extLst>
              </p:cNvPr>
              <p:cNvSpPr/>
              <p:nvPr/>
            </p:nvSpPr>
            <p:spPr bwMode="auto">
              <a:xfrm>
                <a:off x="6518428" y="2702791"/>
                <a:ext cx="2342200" cy="1341093"/>
              </a:xfrm>
              <a:prstGeom prst="rect">
                <a:avLst/>
              </a:prstGeom>
              <a:solidFill>
                <a:srgbClr val="E3008C"/>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Socialize </a:t>
                </a:r>
              </a:p>
              <a:p>
                <a:pPr algn="ctr" defTabSz="932472" fontAlgn="base">
                  <a:spcBef>
                    <a:spcPct val="0"/>
                  </a:spcBef>
                  <a:spcAft>
                    <a:spcPct val="0"/>
                  </a:spcAft>
                </a:pPr>
                <a:r>
                  <a:rPr lang="en-US" sz="2400">
                    <a:gradFill>
                      <a:gsLst>
                        <a:gs pos="0">
                          <a:srgbClr val="FFFFFF"/>
                        </a:gs>
                        <a:gs pos="100000">
                          <a:srgbClr val="FFFFFF"/>
                        </a:gs>
                      </a:gsLst>
                      <a:lin ang="5400000" scaled="0"/>
                    </a:gradFill>
                  </a:rPr>
                  <a:t>content</a:t>
                </a:r>
              </a:p>
            </p:txBody>
          </p:sp>
          <p:sp>
            <p:nvSpPr>
              <p:cNvPr id="18" name="Rectangle 17">
                <a:extLst>
                  <a:ext uri="{FF2B5EF4-FFF2-40B4-BE49-F238E27FC236}">
                    <a16:creationId xmlns:a16="http://schemas.microsoft.com/office/drawing/2014/main" id="{FBA26234-942F-4751-8860-F2BB359B1B20}"/>
                  </a:ext>
                </a:extLst>
              </p:cNvPr>
              <p:cNvSpPr/>
              <p:nvPr/>
            </p:nvSpPr>
            <p:spPr bwMode="auto">
              <a:xfrm>
                <a:off x="6352873" y="2702791"/>
                <a:ext cx="165555" cy="1341093"/>
              </a:xfrm>
              <a:prstGeom prst="rect">
                <a:avLst/>
              </a:prstGeom>
              <a:solidFill>
                <a:srgbClr val="B4009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1265440" y="286605"/>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46315" y="1120582"/>
            <a:ext cx="6322172"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400">
                <a:gradFill>
                  <a:gsLst>
                    <a:gs pos="2917">
                      <a:schemeClr val="tx1"/>
                    </a:gs>
                    <a:gs pos="30000">
                      <a:schemeClr val="tx1"/>
                    </a:gs>
                  </a:gsLst>
                  <a:lin ang="5400000" scaled="0"/>
                </a:gradFill>
                <a:latin typeface="Segoe UI Semibold"/>
                <a:cs typeface="Segoe UI Semibold"/>
              </a:rPr>
              <a:t>Want to get started on the </a:t>
            </a:r>
            <a:br>
              <a:rPr lang="en-US" sz="2400">
                <a:latin typeface="Segoe UI Semibold" panose="020B0702040204020203" pitchFamily="34" charset="0"/>
                <a:cs typeface="Segoe UI Semibold" panose="020B0702040204020203" pitchFamily="34" charset="0"/>
              </a:rPr>
            </a:br>
            <a:r>
              <a:rPr lang="en-US" sz="2400">
                <a:gradFill>
                  <a:gsLst>
                    <a:gs pos="2917">
                      <a:schemeClr val="tx1"/>
                    </a:gs>
                    <a:gs pos="30000">
                      <a:schemeClr val="tx1"/>
                    </a:gs>
                  </a:gsLst>
                  <a:lin ang="5400000" scaled="0"/>
                </a:gradFill>
                <a:latin typeface="Segoe UI Semibold"/>
                <a:cs typeface="Segoe UI Semibold"/>
              </a:rPr>
              <a:t>open-source and community work? </a:t>
            </a:r>
            <a:endParaRPr lang="en-US" sz="2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DBE627C4-AD2C-4C6E-B809-BC8C9F3F0864}"/>
              </a:ext>
            </a:extLst>
          </p:cNvPr>
          <p:cNvSpPr/>
          <p:nvPr/>
        </p:nvSpPr>
        <p:spPr>
          <a:xfrm>
            <a:off x="522" y="2246027"/>
            <a:ext cx="5428498" cy="1477328"/>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b="1">
                <a:solidFill>
                  <a:srgbClr val="1973B9"/>
                </a:solidFill>
                <a:latin typeface="Open Sans"/>
                <a:ea typeface="+mn-lt"/>
                <a:cs typeface="+mn-lt"/>
              </a:rPr>
              <a:t>Community Docs Sessions</a:t>
            </a:r>
          </a:p>
          <a:p>
            <a:pPr algn="ctr"/>
            <a:r>
              <a:rPr lang="en-US" b="1">
                <a:latin typeface="Open Sans"/>
                <a:ea typeface="+mn-lt"/>
                <a:cs typeface="+mn-lt"/>
              </a:rPr>
              <a:t>Wednesday, May 19th</a:t>
            </a:r>
          </a:p>
          <a:p>
            <a:pPr algn="ctr"/>
            <a:endParaRPr lang="en-US" b="1">
              <a:solidFill>
                <a:srgbClr val="1973B9"/>
              </a:solidFill>
              <a:latin typeface="Open Sans"/>
              <a:ea typeface="+mn-lt"/>
              <a:cs typeface="+mn-lt"/>
            </a:endParaRPr>
          </a:p>
          <a:p>
            <a:pPr algn="ctr"/>
            <a:r>
              <a:rPr lang="en-US" b="1">
                <a:solidFill>
                  <a:srgbClr val="1973B9"/>
                </a:solidFill>
                <a:latin typeface="Open Sans"/>
                <a:ea typeface="+mn-lt"/>
                <a:cs typeface="+mn-lt"/>
              </a:rPr>
              <a:t>First Time Contributor Sessions</a:t>
            </a:r>
          </a:p>
          <a:p>
            <a:pPr algn="ctr"/>
            <a:r>
              <a:rPr lang="en-US" b="1">
                <a:latin typeface="Open Sans"/>
                <a:ea typeface="+mn-lt"/>
                <a:cs typeface="+mn-lt"/>
              </a:rPr>
              <a:t>Monday, May 24</a:t>
            </a:r>
          </a:p>
        </p:txBody>
      </p:sp>
      <p:pic>
        <p:nvPicPr>
          <p:cNvPr id="3" name="Picture 4" descr="A screenshot of a cell phone&#10;&#10;Description automatically generated">
            <a:extLst>
              <a:ext uri="{FF2B5EF4-FFF2-40B4-BE49-F238E27FC236}">
                <a16:creationId xmlns:a16="http://schemas.microsoft.com/office/drawing/2014/main" id="{A0FCF2A0-58CF-4F5D-96F9-E0690B824ECE}"/>
              </a:ext>
            </a:extLst>
          </p:cNvPr>
          <p:cNvPicPr>
            <a:picLocks noChangeAspect="1"/>
          </p:cNvPicPr>
          <p:nvPr/>
        </p:nvPicPr>
        <p:blipFill rotWithShape="1">
          <a:blip r:embed="rId5"/>
          <a:srcRect r="-127" b="6910"/>
          <a:stretch/>
        </p:blipFill>
        <p:spPr>
          <a:xfrm>
            <a:off x="5837246" y="1028054"/>
            <a:ext cx="6877033" cy="4230208"/>
          </a:xfrm>
          <a:prstGeom prst="rect">
            <a:avLst/>
          </a:prstGeom>
        </p:spPr>
      </p:pic>
      <p:sp>
        <p:nvSpPr>
          <p:cNvPr id="5" name="Rectangle 4">
            <a:extLst>
              <a:ext uri="{FF2B5EF4-FFF2-40B4-BE49-F238E27FC236}">
                <a16:creationId xmlns:a16="http://schemas.microsoft.com/office/drawing/2014/main" id="{8A35FA4C-149D-4071-846C-625165CEE7A5}"/>
              </a:ext>
            </a:extLst>
          </p:cNvPr>
          <p:cNvSpPr/>
          <p:nvPr/>
        </p:nvSpPr>
        <p:spPr bwMode="auto">
          <a:xfrm>
            <a:off x="6757033" y="2010620"/>
            <a:ext cx="5100552" cy="31854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a:lnSpc>
                <a:spcPct val="107000"/>
              </a:lnSpc>
              <a:spcBef>
                <a:spcPts val="0"/>
              </a:spcBef>
              <a:spcAft>
                <a:spcPts val="800"/>
              </a:spcAft>
            </a:pPr>
            <a:endParaRPr lang="en-US" sz="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29FF830E-6DCF-4713-AC5F-D87A49E70DAB}"/>
              </a:ext>
            </a:extLst>
          </p:cNvPr>
          <p:cNvSpPr/>
          <p:nvPr/>
        </p:nvSpPr>
        <p:spPr>
          <a:xfrm>
            <a:off x="5868793" y="2034161"/>
            <a:ext cx="6877032" cy="95410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800" b="1">
                <a:ea typeface="+mn-lt"/>
                <a:cs typeface="+mn-lt"/>
              </a:rPr>
              <a:t> Thank you, April attendees </a:t>
            </a:r>
            <a:endParaRPr lang="en-US" sz="2800">
              <a:cs typeface="Segoe UI"/>
            </a:endParaRPr>
          </a:p>
          <a:p>
            <a:pPr algn="ctr"/>
            <a:endParaRPr lang="en-US" sz="2800">
              <a:solidFill>
                <a:schemeClr val="tx2">
                  <a:lumMod val="90000"/>
                  <a:lumOff val="10000"/>
                </a:schemeClr>
              </a:solidFill>
              <a:latin typeface="Open Sans"/>
              <a:cs typeface="Segoe UI"/>
            </a:endParaRPr>
          </a:p>
        </p:txBody>
      </p:sp>
      <p:sp>
        <p:nvSpPr>
          <p:cNvPr id="7" name="Heart 6">
            <a:extLst>
              <a:ext uri="{FF2B5EF4-FFF2-40B4-BE49-F238E27FC236}">
                <a16:creationId xmlns:a16="http://schemas.microsoft.com/office/drawing/2014/main" id="{D154FECF-AAC4-477D-B69F-C1D353334A98}"/>
              </a:ext>
            </a:extLst>
          </p:cNvPr>
          <p:cNvSpPr/>
          <p:nvPr/>
        </p:nvSpPr>
        <p:spPr bwMode="auto">
          <a:xfrm>
            <a:off x="6249061"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art 19">
            <a:extLst>
              <a:ext uri="{FF2B5EF4-FFF2-40B4-BE49-F238E27FC236}">
                <a16:creationId xmlns:a16="http://schemas.microsoft.com/office/drawing/2014/main" id="{C7C43A7F-E6B3-4D1D-AB06-5DDBF82F37FA}"/>
              </a:ext>
            </a:extLst>
          </p:cNvPr>
          <p:cNvSpPr/>
          <p:nvPr/>
        </p:nvSpPr>
        <p:spPr bwMode="auto">
          <a:xfrm>
            <a:off x="12061095"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44EF8DFC-4E24-43D9-AB21-D1B2F579166B}"/>
              </a:ext>
            </a:extLst>
          </p:cNvPr>
          <p:cNvSpPr txBox="1"/>
          <p:nvPr/>
        </p:nvSpPr>
        <p:spPr>
          <a:xfrm>
            <a:off x="6725487" y="2570966"/>
            <a:ext cx="2510315" cy="2492990"/>
          </a:xfrm>
          <a:prstGeom prst="rect">
            <a:avLst/>
          </a:prstGeom>
          <a:noFill/>
        </p:spPr>
        <p:txBody>
          <a:bodyPr wrap="square" lIns="91440" tIns="45720" rIns="91440" bIns="45720" anchor="t">
            <a:spAutoFit/>
          </a:bodyPr>
          <a:lstStyle/>
          <a:p>
            <a:pPr algn="ctr"/>
            <a:r>
              <a:rPr lang="en-US" sz="1200">
                <a:cs typeface="Segoe UI"/>
              </a:rPr>
              <a:t>Agustin Del Vento</a:t>
            </a:r>
          </a:p>
          <a:p>
            <a:pPr algn="ctr"/>
            <a:r>
              <a:rPr lang="en-US" sz="1200">
                <a:cs typeface="Segoe UI"/>
              </a:rPr>
              <a:t>Andrew Burns</a:t>
            </a:r>
          </a:p>
          <a:p>
            <a:pPr algn="ctr"/>
            <a:r>
              <a:rPr lang="en-US" sz="1200">
                <a:cs typeface="Segoe UI"/>
              </a:rPr>
              <a:t>Andy Boylan</a:t>
            </a:r>
          </a:p>
          <a:p>
            <a:pPr algn="ctr"/>
            <a:r>
              <a:rPr lang="en-US" sz="1200">
                <a:cs typeface="Segoe UI"/>
              </a:rPr>
              <a:t>Chris Revell</a:t>
            </a:r>
          </a:p>
          <a:p>
            <a:pPr algn="ctr"/>
            <a:r>
              <a:rPr lang="en-US" sz="1200">
                <a:cs typeface="Segoe UI"/>
              </a:rPr>
              <a:t>Christine Green</a:t>
            </a:r>
          </a:p>
          <a:p>
            <a:pPr algn="ctr"/>
            <a:r>
              <a:rPr lang="en-US" sz="1200">
                <a:cs typeface="Segoe UI"/>
              </a:rPr>
              <a:t>Daniel </a:t>
            </a:r>
            <a:r>
              <a:rPr lang="en-US" sz="1200" err="1">
                <a:cs typeface="Segoe UI"/>
              </a:rPr>
              <a:t>Westerdale</a:t>
            </a:r>
            <a:endParaRPr lang="en-US" sz="1200">
              <a:cs typeface="Segoe UI"/>
            </a:endParaRPr>
          </a:p>
          <a:p>
            <a:pPr algn="ctr"/>
            <a:r>
              <a:rPr lang="en-US" sz="1200" err="1">
                <a:cs typeface="Segoe UI"/>
              </a:rPr>
              <a:t>Gissur</a:t>
            </a:r>
            <a:r>
              <a:rPr lang="en-US" sz="1200">
                <a:cs typeface="Segoe UI"/>
              </a:rPr>
              <a:t> </a:t>
            </a:r>
            <a:r>
              <a:rPr lang="en-US" sz="1200" err="1">
                <a:cs typeface="Segoe UI"/>
              </a:rPr>
              <a:t>Simonarson</a:t>
            </a:r>
            <a:endParaRPr lang="en-US" sz="1200">
              <a:cs typeface="Segoe UI"/>
            </a:endParaRPr>
          </a:p>
          <a:p>
            <a:pPr algn="ctr"/>
            <a:r>
              <a:rPr lang="en-US" sz="1200">
                <a:cs typeface="Segoe UI"/>
              </a:rPr>
              <a:t>Harold  </a:t>
            </a:r>
            <a:r>
              <a:rPr lang="en-US" sz="1200" err="1">
                <a:cs typeface="Segoe UI"/>
              </a:rPr>
              <a:t>Wolfinger</a:t>
            </a:r>
            <a:endParaRPr lang="en-US" sz="1200">
              <a:cs typeface="Segoe UI"/>
            </a:endParaRPr>
          </a:p>
          <a:p>
            <a:pPr algn="ctr"/>
            <a:r>
              <a:rPr lang="en-US" sz="1200">
                <a:cs typeface="Segoe UI"/>
              </a:rPr>
              <a:t>Henrik </a:t>
            </a:r>
            <a:r>
              <a:rPr lang="en-US" sz="1200" err="1">
                <a:cs typeface="Segoe UI"/>
              </a:rPr>
              <a:t>Yllemo</a:t>
            </a:r>
            <a:endParaRPr lang="en-US" sz="1200">
              <a:cs typeface="Segoe UI"/>
            </a:endParaRPr>
          </a:p>
          <a:p>
            <a:pPr algn="ctr"/>
            <a:r>
              <a:rPr lang="en-US" sz="1200">
                <a:cs typeface="Segoe UI"/>
              </a:rPr>
              <a:t>Jasper </a:t>
            </a:r>
            <a:r>
              <a:rPr lang="en-US" sz="1200" err="1">
                <a:cs typeface="Segoe UI"/>
              </a:rPr>
              <a:t>Voskuilen</a:t>
            </a:r>
            <a:endParaRPr lang="en-US" sz="1200">
              <a:cs typeface="Segoe UI"/>
            </a:endParaRPr>
          </a:p>
          <a:p>
            <a:pPr algn="ctr"/>
            <a:r>
              <a:rPr lang="en-US" sz="1200">
                <a:cs typeface="Segoe UI"/>
              </a:rPr>
              <a:t>Jenna McGee</a:t>
            </a:r>
          </a:p>
          <a:p>
            <a:pPr algn="ctr"/>
            <a:r>
              <a:rPr lang="en-US" sz="1200">
                <a:cs typeface="Segoe UI"/>
              </a:rPr>
              <a:t>Joy </a:t>
            </a:r>
            <a:r>
              <a:rPr lang="en-US" sz="1200" err="1">
                <a:cs typeface="Segoe UI"/>
              </a:rPr>
              <a:t>Muehlenbein</a:t>
            </a:r>
            <a:endParaRPr lang="en-US" sz="1200">
              <a:cs typeface="Segoe UI"/>
            </a:endParaRPr>
          </a:p>
          <a:p>
            <a:pPr algn="ctr"/>
            <a:r>
              <a:rPr lang="en-US" sz="1200">
                <a:cs typeface="Segoe UI"/>
              </a:rPr>
              <a:t>Kathleen </a:t>
            </a:r>
            <a:r>
              <a:rPr lang="en-US" sz="1200" err="1">
                <a:cs typeface="Segoe UI"/>
              </a:rPr>
              <a:t>Boilek</a:t>
            </a:r>
            <a:endParaRPr lang="en-US" sz="1200">
              <a:cs typeface="Segoe UI"/>
            </a:endParaRPr>
          </a:p>
        </p:txBody>
      </p:sp>
      <p:sp>
        <p:nvSpPr>
          <p:cNvPr id="19" name="TextBox 18">
            <a:extLst>
              <a:ext uri="{FF2B5EF4-FFF2-40B4-BE49-F238E27FC236}">
                <a16:creationId xmlns:a16="http://schemas.microsoft.com/office/drawing/2014/main" id="{7C17CC12-E52A-4639-A3CE-93E303E2BCDD}"/>
              </a:ext>
            </a:extLst>
          </p:cNvPr>
          <p:cNvSpPr txBox="1"/>
          <p:nvPr/>
        </p:nvSpPr>
        <p:spPr>
          <a:xfrm>
            <a:off x="9644028" y="2578346"/>
            <a:ext cx="1686948" cy="2123658"/>
          </a:xfrm>
          <a:prstGeom prst="rect">
            <a:avLst/>
          </a:prstGeom>
          <a:noFill/>
        </p:spPr>
        <p:txBody>
          <a:bodyPr wrap="square" lIns="91440" tIns="45720" rIns="91440" bIns="45720" anchor="t">
            <a:spAutoFit/>
          </a:bodyPr>
          <a:lstStyle/>
          <a:p>
            <a:pPr algn="ctr"/>
            <a:r>
              <a:rPr lang="en-US" sz="1200">
                <a:cs typeface="Segoe UI"/>
              </a:rPr>
              <a:t>Luke </a:t>
            </a:r>
            <a:r>
              <a:rPr lang="en-US" sz="1200" err="1">
                <a:cs typeface="Segoe UI"/>
              </a:rPr>
              <a:t>Pfaffinger</a:t>
            </a:r>
            <a:endParaRPr lang="en-US" sz="1200">
              <a:cs typeface="Segoe UI"/>
            </a:endParaRPr>
          </a:p>
          <a:p>
            <a:pPr algn="ctr"/>
            <a:r>
              <a:rPr lang="en-US" sz="1200">
                <a:cs typeface="Segoe UI"/>
              </a:rPr>
              <a:t>Manoj Kumar Mittal</a:t>
            </a:r>
          </a:p>
          <a:p>
            <a:pPr algn="ctr"/>
            <a:r>
              <a:rPr lang="en-US" sz="1200">
                <a:cs typeface="Segoe UI"/>
              </a:rPr>
              <a:t>Matthew Tracy</a:t>
            </a:r>
          </a:p>
          <a:p>
            <a:pPr algn="ctr"/>
            <a:r>
              <a:rPr lang="en-US" sz="1200">
                <a:cs typeface="Segoe UI"/>
              </a:rPr>
              <a:t>Mike Duffy</a:t>
            </a:r>
          </a:p>
          <a:p>
            <a:pPr algn="ctr"/>
            <a:r>
              <a:rPr lang="en-US" sz="1200">
                <a:cs typeface="Segoe UI"/>
              </a:rPr>
              <a:t>Patrick Dillinger</a:t>
            </a:r>
          </a:p>
          <a:p>
            <a:pPr algn="ctr"/>
            <a:r>
              <a:rPr lang="en-US" sz="1200">
                <a:cs typeface="Segoe UI"/>
              </a:rPr>
              <a:t>Phil </a:t>
            </a:r>
            <a:r>
              <a:rPr lang="en-US" sz="1200" err="1">
                <a:cs typeface="Segoe UI"/>
              </a:rPr>
              <a:t>Broadbery</a:t>
            </a:r>
            <a:endParaRPr lang="en-US" sz="1200">
              <a:cs typeface="Segoe UI"/>
            </a:endParaRPr>
          </a:p>
          <a:p>
            <a:pPr algn="ctr"/>
            <a:r>
              <a:rPr lang="en-US" sz="1200">
                <a:cs typeface="Segoe UI"/>
              </a:rPr>
              <a:t>Ralph Rivas</a:t>
            </a:r>
          </a:p>
          <a:p>
            <a:pPr algn="ctr"/>
            <a:r>
              <a:rPr lang="en-US" sz="1200">
                <a:cs typeface="Segoe UI"/>
              </a:rPr>
              <a:t>Ross Allan</a:t>
            </a:r>
          </a:p>
          <a:p>
            <a:pPr algn="ctr"/>
            <a:r>
              <a:rPr lang="en-US" sz="1200">
                <a:cs typeface="Segoe UI"/>
              </a:rPr>
              <a:t>Shiva Bezwada</a:t>
            </a:r>
          </a:p>
          <a:p>
            <a:pPr algn="ctr"/>
            <a:r>
              <a:rPr lang="en-US" sz="1200">
                <a:cs typeface="Segoe UI"/>
              </a:rPr>
              <a:t>Tim Mayo</a:t>
            </a:r>
          </a:p>
          <a:p>
            <a:pPr algn="ctr"/>
            <a:r>
              <a:rPr lang="en-US" sz="1200">
                <a:cs typeface="Segoe UI"/>
              </a:rPr>
              <a:t>Troy Meacham</a:t>
            </a:r>
            <a:endParaRPr lang="en-US" sz="900">
              <a:cs typeface="Segoe UI"/>
            </a:endParaRPr>
          </a:p>
        </p:txBody>
      </p:sp>
    </p:spTree>
    <p:extLst>
      <p:ext uri="{BB962C8B-B14F-4D97-AF65-F5344CB8AC3E}">
        <p14:creationId xmlns:p14="http://schemas.microsoft.com/office/powerpoint/2010/main" val="5999184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5C244689-503F-4895-9BB4-722E291FD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735" y="1958077"/>
            <a:ext cx="6572221" cy="36837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in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43457">
            <a:off x="3572782" y="4880293"/>
            <a:ext cx="1323363" cy="1323363"/>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295446"/>
            <a:ext cx="11144316" cy="4380258"/>
          </a:xfrm>
        </p:spPr>
        <p:txBody>
          <a:bodyPr vert="horz" wrap="square" lIns="149217" tIns="93260" rIns="149217" bIns="93260" rtlCol="0" anchor="t">
            <a:spAutoFit/>
          </a:bodyPr>
          <a:lstStyle/>
          <a:p>
            <a:pPr marL="0" indent="0" algn="ctr">
              <a:buNone/>
            </a:pPr>
            <a:endParaRPr lang="en-US" sz="2400">
              <a:latin typeface="Segoe UI"/>
              <a:cs typeface="Segoe UI Semibold"/>
            </a:endParaRPr>
          </a:p>
          <a:p>
            <a:pPr marL="0" indent="0" algn="ctr">
              <a:buNone/>
            </a:pPr>
            <a:r>
              <a:rPr lang="en-US" sz="2400" b="1">
                <a:latin typeface="Segoe UI"/>
                <a:cs typeface="Segoe UI Semibold"/>
              </a:rPr>
              <a:t>June 15</a:t>
            </a:r>
            <a:r>
              <a:rPr lang="en-US" sz="2400" b="1" baseline="30000">
                <a:latin typeface="Segoe UI"/>
                <a:cs typeface="Segoe UI Semibold"/>
              </a:rPr>
              <a:t>th</a:t>
            </a:r>
            <a:r>
              <a:rPr lang="en-US" sz="2400" b="1">
                <a:latin typeface="Segoe UI"/>
                <a:cs typeface="Segoe UI Semibold"/>
              </a:rPr>
              <a:t> at 7:00am PST</a:t>
            </a:r>
          </a:p>
          <a:p>
            <a:pPr marL="0" indent="0" algn="ctr">
              <a:buNone/>
            </a:pPr>
            <a:r>
              <a:rPr lang="en-US" sz="2400" i="1">
                <a:latin typeface="Segoe UI"/>
                <a:cs typeface="Segoe UI Semibold"/>
              </a:rPr>
              <a:t>Third Tuesday of every month</a:t>
            </a:r>
          </a:p>
          <a:p>
            <a:pPr marL="0" indent="0" algn="ctr">
              <a:buNone/>
            </a:pPr>
            <a:r>
              <a:rPr lang="en-US" sz="2400">
                <a:solidFill>
                  <a:srgbClr val="0070C0"/>
                </a:solidFill>
                <a:latin typeface="Segoe UI"/>
                <a:cs typeface="Segoe UI Semibold"/>
                <a:hlinkClick r:id="rId3"/>
              </a:rPr>
              <a:t>https://aka.ms/sharing-is-caring</a:t>
            </a:r>
            <a:endParaRPr lang="en-US" sz="2400">
              <a:solidFill>
                <a:srgbClr val="0070C0"/>
              </a:solidFill>
              <a:latin typeface="Segoe UI"/>
              <a:cs typeface="Segoe UI Semibold"/>
            </a:endParaRPr>
          </a:p>
          <a:p>
            <a:pPr marL="0" indent="0" algn="ctr">
              <a:buNone/>
            </a:pPr>
            <a:endParaRPr lang="en-US" sz="2400">
              <a:solidFill>
                <a:srgbClr val="0070C0"/>
              </a:solidFill>
              <a:latin typeface="Segoe UI"/>
              <a:cs typeface="Segoe UI Semibold"/>
            </a:endParaRPr>
          </a:p>
          <a:p>
            <a:pPr marL="0" indent="0" algn="ctr">
              <a:buNone/>
            </a:pPr>
            <a:endParaRPr lang="en-US" sz="2400">
              <a:solidFill>
                <a:srgbClr val="0070C0"/>
              </a:solidFill>
              <a:latin typeface="Segoe UI"/>
              <a:cs typeface="Segoe UI Semibold"/>
            </a:endParaRPr>
          </a:p>
          <a:p>
            <a:pPr marL="0" indent="0" algn="ctr">
              <a:buNone/>
            </a:pPr>
            <a:r>
              <a:rPr lang="en-US" sz="3600">
                <a:solidFill>
                  <a:schemeClr val="bg1">
                    <a:lumMod val="10000"/>
                  </a:schemeClr>
                </a:solidFill>
                <a:latin typeface="Segoe UI"/>
                <a:cs typeface="Segoe UI Semibold"/>
              </a:rPr>
              <a:t>Management of Content </a:t>
            </a:r>
          </a:p>
          <a:p>
            <a:pPr marL="0" indent="0" algn="ctr">
              <a:buNone/>
            </a:pPr>
            <a:endParaRPr lang="en-US" sz="2400">
              <a:solidFill>
                <a:srgbClr val="0070C0"/>
              </a:solidFill>
              <a:latin typeface="Segoe UI"/>
              <a:cs typeface="Segoe UI Semibold"/>
            </a:endParaRPr>
          </a:p>
          <a:p>
            <a:pPr marL="0" indent="0" algn="ctr">
              <a:buNone/>
            </a:pPr>
            <a:endParaRPr lang="en-US" sz="2400">
              <a:solidFill>
                <a:srgbClr val="0070C0"/>
              </a:solidFill>
              <a:latin typeface="Segoe UI"/>
              <a:cs typeface="Segoe UI Semibold"/>
            </a:endParaRPr>
          </a:p>
          <a:p>
            <a:pPr marL="0" indent="0" algn="ctr">
              <a:buNone/>
            </a:pPr>
            <a:endParaRPr lang="en-FI" sz="2400">
              <a:solidFill>
                <a:srgbClr val="0070C0"/>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274298" y="356976"/>
            <a:ext cx="11887878" cy="917575"/>
          </a:xfrm>
        </p:spPr>
        <p:txBody>
          <a:bodyPr/>
          <a:lstStyle/>
          <a:p>
            <a:pPr algn="ctr"/>
            <a:r>
              <a:rPr lang="en-US" sz="4800">
                <a:latin typeface="Segoe UI"/>
                <a:cs typeface="Segoe UI Semibold"/>
              </a:rPr>
              <a:t>Next</a:t>
            </a:r>
            <a:r>
              <a:rPr lang="en-FI" sz="4800">
                <a:latin typeface="Segoe UI"/>
                <a:cs typeface="Segoe UI Semibold"/>
              </a:rPr>
              <a:t> M</a:t>
            </a:r>
            <a:r>
              <a:rPr lang="en-US" sz="4800">
                <a:latin typeface="Segoe UI"/>
                <a:cs typeface="Segoe UI Semibold"/>
              </a:rPr>
              <a:t>M4M</a:t>
            </a:r>
            <a:r>
              <a:rPr lang="en-FI" sz="4800">
                <a:latin typeface="Segoe UI"/>
                <a:cs typeface="Segoe UI Semibold"/>
              </a:rPr>
              <a:t>365 </a:t>
            </a:r>
            <a:r>
              <a:rPr lang="en-US" sz="4800">
                <a:latin typeface="Segoe UI"/>
                <a:cs typeface="Segoe UI Semibold"/>
              </a:rPr>
              <a:t>monthly call</a:t>
            </a:r>
            <a:endParaRPr lang="en-US"/>
          </a:p>
        </p:txBody>
      </p:sp>
      <p:pic>
        <p:nvPicPr>
          <p:cNvPr id="6" name="Picture 5" descr="A picture containing text&#10;&#10;Description automatically generated">
            <a:extLst>
              <a:ext uri="{FF2B5EF4-FFF2-40B4-BE49-F238E27FC236}">
                <a16:creationId xmlns:a16="http://schemas.microsoft.com/office/drawing/2014/main" id="{8FE52AFD-FA28-48F5-9C59-03CAA72B7310}"/>
              </a:ext>
            </a:extLst>
          </p:cNvPr>
          <p:cNvPicPr>
            <a:picLocks noChangeAspect="1"/>
          </p:cNvPicPr>
          <p:nvPr/>
        </p:nvPicPr>
        <p:blipFill>
          <a:blip r:embed="rId4"/>
          <a:stretch>
            <a:fillRect/>
          </a:stretch>
        </p:blipFill>
        <p:spPr>
          <a:xfrm>
            <a:off x="10039239" y="3910090"/>
            <a:ext cx="2205214" cy="2938507"/>
          </a:xfrm>
          <a:prstGeom prst="rect">
            <a:avLst/>
          </a:prstGeom>
        </p:spPr>
      </p:pic>
    </p:spTree>
    <p:extLst>
      <p:ext uri="{BB962C8B-B14F-4D97-AF65-F5344CB8AC3E}">
        <p14:creationId xmlns:p14="http://schemas.microsoft.com/office/powerpoint/2010/main" val="30821573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487080" y="172278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DISCUSSION</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8" name="TextBox 7">
            <a:extLst>
              <a:ext uri="{FF2B5EF4-FFF2-40B4-BE49-F238E27FC236}">
                <a16:creationId xmlns:a16="http://schemas.microsoft.com/office/drawing/2014/main" id="{C3FCD026-3DAE-4A55-B71E-B1AF385E8369}"/>
              </a:ext>
            </a:extLst>
          </p:cNvPr>
          <p:cNvSpPr txBox="1"/>
          <p:nvPr/>
        </p:nvSpPr>
        <p:spPr>
          <a:xfrm>
            <a:off x="251835" y="2544646"/>
            <a:ext cx="5106153" cy="1625060"/>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Power Platform through the lens of the Maturity Model</a:t>
            </a:r>
          </a:p>
        </p:txBody>
      </p:sp>
    </p:spTree>
    <p:extLst>
      <p:ext uri="{BB962C8B-B14F-4D97-AF65-F5344CB8AC3E}">
        <p14:creationId xmlns:p14="http://schemas.microsoft.com/office/powerpoint/2010/main" val="58785945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06909" y="308622"/>
            <a:ext cx="10073797" cy="616792"/>
          </a:xfrm>
        </p:spPr>
        <p:txBody>
          <a:bodyPr>
            <a:noAutofit/>
          </a:bodyPr>
          <a:lstStyle/>
          <a:p>
            <a:r>
              <a:rPr lang="en-US" sz="3264">
                <a:solidFill>
                  <a:schemeClr val="tx1"/>
                </a:solidFill>
                <a:ea typeface="+mj-lt"/>
                <a:cs typeface="+mj-lt"/>
              </a:rPr>
              <a:t>What is the Power Platform?</a:t>
            </a:r>
          </a:p>
        </p:txBody>
      </p:sp>
      <p:pic>
        <p:nvPicPr>
          <p:cNvPr id="3" name="Picture 2" descr="Diagram&#10;&#10;Description automatically generated">
            <a:extLst>
              <a:ext uri="{FF2B5EF4-FFF2-40B4-BE49-F238E27FC236}">
                <a16:creationId xmlns:a16="http://schemas.microsoft.com/office/drawing/2014/main" id="{E0F99388-CFF4-4B58-9D5B-12C68B8C7C77}"/>
              </a:ext>
            </a:extLst>
          </p:cNvPr>
          <p:cNvPicPr>
            <a:picLocks noChangeAspect="1"/>
          </p:cNvPicPr>
          <p:nvPr/>
        </p:nvPicPr>
        <p:blipFill rotWithShape="1">
          <a:blip r:embed="rId4"/>
          <a:srcRect l="45648" t="1932" r="1160" b="705"/>
          <a:stretch/>
        </p:blipFill>
        <p:spPr>
          <a:xfrm>
            <a:off x="3197249" y="1054466"/>
            <a:ext cx="5580992" cy="5762543"/>
          </a:xfrm>
          <a:prstGeom prst="rect">
            <a:avLst/>
          </a:prstGeom>
        </p:spPr>
      </p:pic>
      <p:sp>
        <p:nvSpPr>
          <p:cNvPr id="4" name="Rectangle 3">
            <a:extLst>
              <a:ext uri="{FF2B5EF4-FFF2-40B4-BE49-F238E27FC236}">
                <a16:creationId xmlns:a16="http://schemas.microsoft.com/office/drawing/2014/main" id="{E444C190-9584-42A9-A007-43EBAFEA749E}"/>
              </a:ext>
            </a:extLst>
          </p:cNvPr>
          <p:cNvSpPr/>
          <p:nvPr/>
        </p:nvSpPr>
        <p:spPr bwMode="auto">
          <a:xfrm>
            <a:off x="5530543" y="6356657"/>
            <a:ext cx="1097280" cy="329246"/>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solidFill>
                <a:schemeClr val="tx1"/>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0B9B3F89-06B0-4A6A-B3B4-1661C807627D}"/>
              </a:ext>
            </a:extLst>
          </p:cNvPr>
          <p:cNvSpPr txBox="1"/>
          <p:nvPr/>
        </p:nvSpPr>
        <p:spPr>
          <a:xfrm>
            <a:off x="5344509" y="6356657"/>
            <a:ext cx="1469347"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rgbClr val="4E4E4E"/>
                </a:solidFill>
              </a:rPr>
              <a:t>Dataverse</a:t>
            </a:r>
          </a:p>
        </p:txBody>
      </p:sp>
    </p:spTree>
    <p:extLst>
      <p:ext uri="{BB962C8B-B14F-4D97-AF65-F5344CB8AC3E}">
        <p14:creationId xmlns:p14="http://schemas.microsoft.com/office/powerpoint/2010/main" val="3958692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443062" y="1803349"/>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RESOURCE</a:t>
            </a:r>
          </a:p>
        </p:txBody>
      </p:sp>
      <p:sp>
        <p:nvSpPr>
          <p:cNvPr id="8" name="TextBox 7">
            <a:extLst>
              <a:ext uri="{FF2B5EF4-FFF2-40B4-BE49-F238E27FC236}">
                <a16:creationId xmlns:a16="http://schemas.microsoft.com/office/drawing/2014/main" id="{1AF0878D-5250-44BE-9519-25ECB9BE0778}"/>
              </a:ext>
            </a:extLst>
          </p:cNvPr>
          <p:cNvSpPr txBox="1"/>
          <p:nvPr/>
        </p:nvSpPr>
        <p:spPr>
          <a:xfrm>
            <a:off x="360992" y="4006079"/>
            <a:ext cx="6644200" cy="369332"/>
          </a:xfrm>
          <a:prstGeom prst="rect">
            <a:avLst/>
          </a:prstGeom>
          <a:noFill/>
        </p:spPr>
        <p:txBody>
          <a:bodyPr wrap="square">
            <a:spAutoFit/>
          </a:bodyPr>
          <a:lstStyle/>
          <a:p>
            <a:r>
              <a:rPr lang="en-US"/>
              <a:t>https://symp.info/PowerCATMaturityModel</a:t>
            </a:r>
          </a:p>
        </p:txBody>
      </p:sp>
      <p:pic>
        <p:nvPicPr>
          <p:cNvPr id="9" name="Picture 8">
            <a:extLst>
              <a:ext uri="{FF2B5EF4-FFF2-40B4-BE49-F238E27FC236}">
                <a16:creationId xmlns:a16="http://schemas.microsoft.com/office/drawing/2014/main" id="{95AF615E-F2D5-40A8-AC0F-518327D8ADC4}"/>
              </a:ext>
            </a:extLst>
          </p:cNvPr>
          <p:cNvPicPr>
            <a:picLocks noChangeAspect="1"/>
          </p:cNvPicPr>
          <p:nvPr/>
        </p:nvPicPr>
        <p:blipFill>
          <a:blip r:embed="rId4"/>
          <a:stretch>
            <a:fillRect/>
          </a:stretch>
        </p:blipFill>
        <p:spPr>
          <a:xfrm>
            <a:off x="5831910" y="1479419"/>
            <a:ext cx="7087154" cy="4188517"/>
          </a:xfrm>
          <a:prstGeom prst="rect">
            <a:avLst/>
          </a:prstGeom>
        </p:spPr>
      </p:pic>
      <p:sp>
        <p:nvSpPr>
          <p:cNvPr id="12" name="TextBox 11">
            <a:extLst>
              <a:ext uri="{FF2B5EF4-FFF2-40B4-BE49-F238E27FC236}">
                <a16:creationId xmlns:a16="http://schemas.microsoft.com/office/drawing/2014/main" id="{A71574D6-D8D3-4CBB-8BAF-30E53F554B6A}"/>
              </a:ext>
            </a:extLst>
          </p:cNvPr>
          <p:cNvSpPr txBox="1"/>
          <p:nvPr/>
        </p:nvSpPr>
        <p:spPr>
          <a:xfrm>
            <a:off x="251835" y="2544646"/>
            <a:ext cx="5106153" cy="1181862"/>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Power CAT Adoption Maturity Model</a:t>
            </a:r>
          </a:p>
        </p:txBody>
      </p:sp>
    </p:spTree>
    <p:extLst>
      <p:ext uri="{BB962C8B-B14F-4D97-AF65-F5344CB8AC3E}">
        <p14:creationId xmlns:p14="http://schemas.microsoft.com/office/powerpoint/2010/main" val="241333984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5782-DE26-44AB-BBEF-EB0AB5A18990}"/>
              </a:ext>
            </a:extLst>
          </p:cNvPr>
          <p:cNvSpPr>
            <a:spLocks noGrp="1"/>
          </p:cNvSpPr>
          <p:nvPr>
            <p:ph type="title"/>
          </p:nvPr>
        </p:nvSpPr>
        <p:spPr>
          <a:xfrm>
            <a:off x="465138" y="632779"/>
            <a:ext cx="11533187" cy="410369"/>
          </a:xfrm>
        </p:spPr>
        <p:txBody>
          <a:bodyPr/>
          <a:lstStyle/>
          <a:p>
            <a:r>
              <a:rPr lang="en-US" sz="3200"/>
              <a:t>Power Platform Center of Excellence</a:t>
            </a:r>
          </a:p>
        </p:txBody>
      </p:sp>
      <p:sp>
        <p:nvSpPr>
          <p:cNvPr id="4" name="TextBox 3">
            <a:extLst>
              <a:ext uri="{FF2B5EF4-FFF2-40B4-BE49-F238E27FC236}">
                <a16:creationId xmlns:a16="http://schemas.microsoft.com/office/drawing/2014/main" id="{3A5C1595-DE69-4F0B-AA3A-B0E206183AAC}"/>
              </a:ext>
            </a:extLst>
          </p:cNvPr>
          <p:cNvSpPr txBox="1"/>
          <p:nvPr/>
        </p:nvSpPr>
        <p:spPr>
          <a:xfrm>
            <a:off x="438150" y="6512460"/>
            <a:ext cx="9179287" cy="369332"/>
          </a:xfrm>
          <a:prstGeom prst="rect">
            <a:avLst/>
          </a:prstGeom>
          <a:noFill/>
        </p:spPr>
        <p:txBody>
          <a:bodyPr wrap="square">
            <a:spAutoFit/>
          </a:bodyPr>
          <a:lstStyle/>
          <a:p>
            <a:r>
              <a:rPr lang="en-US"/>
              <a:t>https://docs.microsoft.com/power-platform/guidance/coe/setup</a:t>
            </a:r>
          </a:p>
        </p:txBody>
      </p:sp>
      <p:sp>
        <p:nvSpPr>
          <p:cNvPr id="6" name="TextBox 5">
            <a:extLst>
              <a:ext uri="{FF2B5EF4-FFF2-40B4-BE49-F238E27FC236}">
                <a16:creationId xmlns:a16="http://schemas.microsoft.com/office/drawing/2014/main" id="{123DC1BA-3CF5-4A34-AC95-0BA866BD4AC2}"/>
              </a:ext>
            </a:extLst>
          </p:cNvPr>
          <p:cNvSpPr txBox="1"/>
          <p:nvPr/>
        </p:nvSpPr>
        <p:spPr>
          <a:xfrm>
            <a:off x="438150" y="966184"/>
            <a:ext cx="6643588" cy="4920963"/>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2000"/>
              <a:t>Core components</a:t>
            </a:r>
          </a:p>
          <a:p>
            <a:pPr marL="285750" indent="-285750">
              <a:lnSpc>
                <a:spcPct val="200000"/>
              </a:lnSpc>
              <a:buFont typeface="Arial" panose="020B0604020202020204" pitchFamily="34" charset="0"/>
              <a:buChar char="•"/>
            </a:pPr>
            <a:r>
              <a:rPr lang="en-US" sz="2000"/>
              <a:t>Governance components</a:t>
            </a:r>
          </a:p>
          <a:p>
            <a:pPr marL="285750" indent="-285750">
              <a:lnSpc>
                <a:spcPct val="200000"/>
              </a:lnSpc>
              <a:buFont typeface="Arial" panose="020B0604020202020204" pitchFamily="34" charset="0"/>
              <a:buChar char="•"/>
            </a:pPr>
            <a:r>
              <a:rPr lang="en-US" sz="2000"/>
              <a:t>Nurture components</a:t>
            </a:r>
            <a:br>
              <a:rPr lang="en-US" sz="2000"/>
            </a:br>
            <a:endParaRPr lang="en-US" sz="2000"/>
          </a:p>
          <a:p>
            <a:pPr>
              <a:lnSpc>
                <a:spcPct val="200000"/>
              </a:lnSpc>
            </a:pPr>
            <a:r>
              <a:rPr lang="en-US" sz="2000"/>
              <a:t>Standalone add-ons:</a:t>
            </a:r>
          </a:p>
          <a:p>
            <a:pPr marL="342900" indent="-342900">
              <a:lnSpc>
                <a:spcPct val="200000"/>
              </a:lnSpc>
              <a:buFont typeface="Arial" panose="020B0604020202020204" pitchFamily="34" charset="0"/>
              <a:buChar char="•"/>
            </a:pPr>
            <a:r>
              <a:rPr lang="en-US" sz="2000"/>
              <a:t>Theming components</a:t>
            </a:r>
          </a:p>
          <a:p>
            <a:pPr marL="342900" indent="-342900">
              <a:lnSpc>
                <a:spcPct val="200000"/>
              </a:lnSpc>
              <a:buFont typeface="Arial" panose="020B0604020202020204" pitchFamily="34" charset="0"/>
              <a:buChar char="•"/>
            </a:pPr>
            <a:r>
              <a:rPr lang="en-US" sz="2000"/>
              <a:t>Application lifecycle management components</a:t>
            </a:r>
          </a:p>
          <a:p>
            <a:pPr marL="342900" indent="-342900">
              <a:lnSpc>
                <a:spcPct val="200000"/>
              </a:lnSpc>
              <a:buFont typeface="Arial" panose="020B0604020202020204" pitchFamily="34" charset="0"/>
              <a:buChar char="•"/>
            </a:pPr>
            <a:r>
              <a:rPr lang="en-US" sz="2000"/>
              <a:t>Innovation backlog components</a:t>
            </a:r>
          </a:p>
        </p:txBody>
      </p:sp>
      <p:pic>
        <p:nvPicPr>
          <p:cNvPr id="1026" name="Picture 2" descr="See the source image">
            <a:extLst>
              <a:ext uri="{FF2B5EF4-FFF2-40B4-BE49-F238E27FC236}">
                <a16:creationId xmlns:a16="http://schemas.microsoft.com/office/drawing/2014/main" id="{F0437E5A-B9F7-42DF-AFF4-6769FF8CB5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34"/>
          <a:stretch/>
        </p:blipFill>
        <p:spPr bwMode="auto">
          <a:xfrm>
            <a:off x="6716428" y="1330610"/>
            <a:ext cx="7315200" cy="43988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B22658A-D0C0-40BB-BE4C-F8477F253BC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6247492" y="1021720"/>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Tree>
    <p:extLst>
      <p:ext uri="{BB962C8B-B14F-4D97-AF65-F5344CB8AC3E}">
        <p14:creationId xmlns:p14="http://schemas.microsoft.com/office/powerpoint/2010/main" val="42884601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560115"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443062" y="1803349"/>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RESOURCE</a:t>
            </a:r>
          </a:p>
        </p:txBody>
      </p:sp>
      <p:sp>
        <p:nvSpPr>
          <p:cNvPr id="8" name="TextBox 7">
            <a:extLst>
              <a:ext uri="{FF2B5EF4-FFF2-40B4-BE49-F238E27FC236}">
                <a16:creationId xmlns:a16="http://schemas.microsoft.com/office/drawing/2014/main" id="{1AF0878D-5250-44BE-9519-25ECB9BE0778}"/>
              </a:ext>
            </a:extLst>
          </p:cNvPr>
          <p:cNvSpPr txBox="1"/>
          <p:nvPr/>
        </p:nvSpPr>
        <p:spPr>
          <a:xfrm>
            <a:off x="314962" y="3950957"/>
            <a:ext cx="5120458" cy="2523768"/>
          </a:xfrm>
          <a:prstGeom prst="rect">
            <a:avLst/>
          </a:prstGeom>
          <a:noFill/>
        </p:spPr>
        <p:txBody>
          <a:bodyPr wrap="square" lIns="91440" tIns="45720" rIns="91440" bIns="45720" anchor="t">
            <a:spAutoFit/>
          </a:bodyPr>
          <a:lstStyle/>
          <a:p>
            <a:r>
              <a:rPr lang="en-US" err="1">
                <a:hlinkClick r:id="rId4"/>
              </a:rPr>
              <a:t>PowerPlatformAF</a:t>
            </a:r>
            <a:r>
              <a:rPr lang="en-US">
                <a:hlinkClick r:id="rId4"/>
              </a:rPr>
              <a:t>/</a:t>
            </a:r>
            <a:r>
              <a:rPr lang="en-US" err="1">
                <a:hlinkClick r:id="rId4"/>
              </a:rPr>
              <a:t>PowerPlatformAF</a:t>
            </a:r>
            <a:r>
              <a:rPr lang="en-US">
                <a:hlinkClick r:id="rId4"/>
              </a:rPr>
              <a:t>: Power Platform Adoption Framework (github.com)</a:t>
            </a:r>
            <a:r>
              <a:rPr lang="en-US"/>
              <a:t>:</a:t>
            </a:r>
          </a:p>
          <a:p>
            <a:r>
              <a:rPr lang="en-US" sz="1600">
                <a:ea typeface="+mn-lt"/>
                <a:cs typeface="+mn-lt"/>
              </a:rPr>
              <a:t>https://github.com/PowerPlatformAF/PowerPlatformAF</a:t>
            </a:r>
            <a:endParaRPr lang="en-US" sz="1600"/>
          </a:p>
          <a:p>
            <a:endParaRPr lang="en-US"/>
          </a:p>
          <a:p>
            <a:r>
              <a:rPr lang="en-US">
                <a:hlinkClick r:id="rId5"/>
              </a:rPr>
              <a:t>Power Platform Adoption Framework —Andrew D Welch</a:t>
            </a:r>
            <a:r>
              <a:rPr lang="en-US"/>
              <a:t>: </a:t>
            </a:r>
            <a:endParaRPr lang="en-US">
              <a:ea typeface="+mn-lt"/>
              <a:cs typeface="+mn-lt"/>
            </a:endParaRPr>
          </a:p>
          <a:p>
            <a:r>
              <a:rPr lang="en-US" sz="1600">
                <a:ea typeface="+mn-lt"/>
                <a:cs typeface="+mn-lt"/>
              </a:rPr>
              <a:t>https://www.andrewdwelch.com/powerplatformaf</a:t>
            </a:r>
            <a:endParaRPr lang="en-US" sz="1600">
              <a:cs typeface="Segoe UI"/>
            </a:endParaRPr>
          </a:p>
          <a:p>
            <a:endParaRPr lang="en-US"/>
          </a:p>
          <a:p>
            <a:endParaRPr lang="en-US">
              <a:solidFill>
                <a:srgbClr val="24292E"/>
              </a:solidFill>
              <a:latin typeface="-apple-system"/>
            </a:endParaRPr>
          </a:p>
        </p:txBody>
      </p:sp>
      <p:sp>
        <p:nvSpPr>
          <p:cNvPr id="12" name="TextBox 11">
            <a:extLst>
              <a:ext uri="{FF2B5EF4-FFF2-40B4-BE49-F238E27FC236}">
                <a16:creationId xmlns:a16="http://schemas.microsoft.com/office/drawing/2014/main" id="{A71574D6-D8D3-4CBB-8BAF-30E53F554B6A}"/>
              </a:ext>
            </a:extLst>
          </p:cNvPr>
          <p:cNvSpPr txBox="1"/>
          <p:nvPr/>
        </p:nvSpPr>
        <p:spPr>
          <a:xfrm>
            <a:off x="251835" y="2544646"/>
            <a:ext cx="5106153" cy="1181862"/>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Power Platform Adoption Framework</a:t>
            </a:r>
          </a:p>
        </p:txBody>
      </p:sp>
      <p:pic>
        <p:nvPicPr>
          <p:cNvPr id="7" name="Picture 6">
            <a:extLst>
              <a:ext uri="{FF2B5EF4-FFF2-40B4-BE49-F238E27FC236}">
                <a16:creationId xmlns:a16="http://schemas.microsoft.com/office/drawing/2014/main" id="{62BD984E-8F21-46BE-B6AC-CA7ABE9ADE88}"/>
              </a:ext>
            </a:extLst>
          </p:cNvPr>
          <p:cNvPicPr>
            <a:picLocks noChangeAspect="1"/>
          </p:cNvPicPr>
          <p:nvPr/>
        </p:nvPicPr>
        <p:blipFill>
          <a:blip r:embed="rId6"/>
          <a:stretch>
            <a:fillRect/>
          </a:stretch>
        </p:blipFill>
        <p:spPr>
          <a:xfrm>
            <a:off x="6420364" y="1803349"/>
            <a:ext cx="5956606" cy="3403775"/>
          </a:xfrm>
          <a:prstGeom prst="rect">
            <a:avLst/>
          </a:prstGeom>
        </p:spPr>
      </p:pic>
    </p:spTree>
    <p:extLst>
      <p:ext uri="{BB962C8B-B14F-4D97-AF65-F5344CB8AC3E}">
        <p14:creationId xmlns:p14="http://schemas.microsoft.com/office/powerpoint/2010/main" val="207812823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06909" y="308622"/>
            <a:ext cx="10073797" cy="616792"/>
          </a:xfrm>
        </p:spPr>
        <p:txBody>
          <a:bodyPr>
            <a:noAutofit/>
          </a:bodyPr>
          <a:lstStyle/>
          <a:p>
            <a:r>
              <a:rPr lang="en-US" sz="3264">
                <a:solidFill>
                  <a:schemeClr val="tx1"/>
                </a:solidFill>
                <a:ea typeface="+mj-lt"/>
                <a:cs typeface="+mj-lt"/>
              </a:rPr>
              <a:t>Maturity Model Adoption Best Practices</a:t>
            </a:r>
          </a:p>
        </p:txBody>
      </p:sp>
      <p:sp>
        <p:nvSpPr>
          <p:cNvPr id="2" name="Content Placeholder 1">
            <a:extLst>
              <a:ext uri="{FF2B5EF4-FFF2-40B4-BE49-F238E27FC236}">
                <a16:creationId xmlns:a16="http://schemas.microsoft.com/office/drawing/2014/main" id="{CD4FE767-DB01-4315-ABAF-CA8360AB9C77}"/>
              </a:ext>
            </a:extLst>
          </p:cNvPr>
          <p:cNvSpPr>
            <a:spLocks noGrp="1"/>
          </p:cNvSpPr>
          <p:nvPr>
            <p:ph idx="1"/>
          </p:nvPr>
        </p:nvSpPr>
        <p:spPr>
          <a:xfrm>
            <a:off x="419100" y="3314700"/>
            <a:ext cx="3987800" cy="5331633"/>
          </a:xfrm>
        </p:spPr>
        <p:txBody>
          <a:bodyPr vert="horz" wrap="square" lIns="93260" tIns="46630" rIns="93260" bIns="46630" rtlCol="0" anchor="t">
            <a:normAutofit/>
          </a:bodyPr>
          <a:lstStyle/>
          <a:p>
            <a:pPr marL="0" indent="0">
              <a:lnSpc>
                <a:spcPct val="150000"/>
              </a:lnSpc>
              <a:buNone/>
            </a:pPr>
            <a:r>
              <a:rPr lang="en-US" sz="2448" b="1">
                <a:latin typeface="Segoe UI Light" panose="020B0502040204020203" pitchFamily="34" charset="0"/>
                <a:ea typeface="+mn-lt"/>
                <a:cs typeface="Segoe UI Light" panose="020B0502040204020203" pitchFamily="34" charset="0"/>
              </a:rPr>
              <a:t>Strategy &amp; Vision</a:t>
            </a:r>
            <a:r>
              <a:rPr lang="en-US" sz="2448">
                <a:latin typeface="Segoe UI Light" panose="020B0502040204020203" pitchFamily="34" charset="0"/>
                <a:ea typeface="+mn-lt"/>
                <a:cs typeface="Segoe UI Light" panose="020B0502040204020203" pitchFamily="34" charset="0"/>
              </a:rPr>
              <a:t>:</a:t>
            </a:r>
          </a:p>
          <a:p>
            <a:pPr marL="0" indent="0">
              <a:lnSpc>
                <a:spcPct val="150000"/>
              </a:lnSpc>
              <a:buNone/>
            </a:pPr>
            <a:r>
              <a:rPr lang="en-US" sz="2000">
                <a:latin typeface="Segoe UI Light" panose="020B0502040204020203" pitchFamily="34" charset="0"/>
                <a:ea typeface="+mn-lt"/>
                <a:cs typeface="Segoe UI Light" panose="020B0502040204020203" pitchFamily="34" charset="0"/>
              </a:rPr>
              <a:t>-Establish a Center of Excellence</a:t>
            </a:r>
          </a:p>
          <a:p>
            <a:pPr marL="0" indent="0">
              <a:lnSpc>
                <a:spcPct val="150000"/>
              </a:lnSpc>
              <a:buNone/>
            </a:pPr>
            <a:r>
              <a:rPr lang="en-US" sz="2000">
                <a:latin typeface="Segoe UI Light" panose="020B0502040204020203" pitchFamily="34" charset="0"/>
                <a:ea typeface="+mn-lt"/>
                <a:cs typeface="Segoe UI Light" panose="020B0502040204020203" pitchFamily="34" charset="0"/>
              </a:rPr>
              <a:t>-Roles &amp; Responsibilities</a:t>
            </a:r>
          </a:p>
          <a:p>
            <a:pPr marL="0" indent="0">
              <a:lnSpc>
                <a:spcPct val="150000"/>
              </a:lnSpc>
              <a:buNone/>
            </a:pPr>
            <a:r>
              <a:rPr lang="en-US" sz="2000">
                <a:latin typeface="Segoe UI Light" panose="020B0502040204020203" pitchFamily="34" charset="0"/>
                <a:ea typeface="+mn-lt"/>
                <a:cs typeface="Segoe UI Light" panose="020B0502040204020203" pitchFamily="34" charset="0"/>
              </a:rPr>
              <a:t>-Delivery models</a:t>
            </a:r>
          </a:p>
        </p:txBody>
      </p:sp>
      <p:sp>
        <p:nvSpPr>
          <p:cNvPr id="6" name="TextBox 5">
            <a:extLst>
              <a:ext uri="{FF2B5EF4-FFF2-40B4-BE49-F238E27FC236}">
                <a16:creationId xmlns:a16="http://schemas.microsoft.com/office/drawing/2014/main" id="{0CA1F39C-10DD-485D-97D2-E50B1B8C5A6C}"/>
              </a:ext>
            </a:extLst>
          </p:cNvPr>
          <p:cNvSpPr txBox="1"/>
          <p:nvPr/>
        </p:nvSpPr>
        <p:spPr>
          <a:xfrm>
            <a:off x="8923231" y="3314700"/>
            <a:ext cx="3513244" cy="1974002"/>
          </a:xfrm>
          <a:prstGeom prst="rect">
            <a:avLst/>
          </a:prstGeom>
          <a:noFill/>
        </p:spPr>
        <p:txBody>
          <a:bodyPr wrap="square">
            <a:spAutoFit/>
          </a:bodyPr>
          <a:lstStyle/>
          <a:p>
            <a:pPr marL="0" indent="0">
              <a:lnSpc>
                <a:spcPct val="150000"/>
              </a:lnSpc>
              <a:buNone/>
            </a:pPr>
            <a:r>
              <a:rPr lang="en-US" sz="2400" b="1">
                <a:latin typeface="Segoe UI Light" panose="020B0502040204020203" pitchFamily="34" charset="0"/>
                <a:ea typeface="+mn-lt"/>
                <a:cs typeface="Segoe UI Light" panose="020B0502040204020203" pitchFamily="34" charset="0"/>
              </a:rPr>
              <a:t>Nurture best practices</a:t>
            </a:r>
            <a:r>
              <a:rPr lang="en-US" sz="2400">
                <a:latin typeface="Segoe UI Light" panose="020B0502040204020203" pitchFamily="34" charset="0"/>
                <a:ea typeface="+mn-lt"/>
                <a:cs typeface="Segoe UI Light" panose="020B0502040204020203" pitchFamily="34" charset="0"/>
              </a:rPr>
              <a:t>:</a:t>
            </a:r>
          </a:p>
          <a:p>
            <a:pPr marL="0" indent="0">
              <a:lnSpc>
                <a:spcPct val="150000"/>
              </a:lnSpc>
              <a:buNone/>
            </a:pPr>
            <a:r>
              <a:rPr lang="en-US" sz="2000">
                <a:latin typeface="Segoe UI Light" panose="020B0502040204020203" pitchFamily="34" charset="0"/>
                <a:ea typeface="+mn-lt"/>
                <a:cs typeface="Segoe UI Light" panose="020B0502040204020203" pitchFamily="34" charset="0"/>
              </a:rPr>
              <a:t>-Community</a:t>
            </a:r>
          </a:p>
          <a:p>
            <a:pPr marL="0" indent="0">
              <a:lnSpc>
                <a:spcPct val="150000"/>
              </a:lnSpc>
              <a:buNone/>
            </a:pPr>
            <a:r>
              <a:rPr lang="en-US" sz="2000">
                <a:latin typeface="Segoe UI Light" panose="020B0502040204020203" pitchFamily="34" charset="0"/>
                <a:ea typeface="+mn-lt"/>
                <a:cs typeface="Segoe UI Light" panose="020B0502040204020203" pitchFamily="34" charset="0"/>
              </a:rPr>
              <a:t>-Evangelism</a:t>
            </a:r>
          </a:p>
          <a:p>
            <a:pPr marL="0" indent="0">
              <a:lnSpc>
                <a:spcPct val="150000"/>
              </a:lnSpc>
              <a:buNone/>
            </a:pPr>
            <a:r>
              <a:rPr lang="en-US" sz="2000">
                <a:latin typeface="Segoe UI Light" panose="020B0502040204020203" pitchFamily="34" charset="0"/>
                <a:ea typeface="+mn-lt"/>
                <a:cs typeface="Segoe UI Light" panose="020B0502040204020203" pitchFamily="34" charset="0"/>
              </a:rPr>
              <a:t>-Training</a:t>
            </a:r>
          </a:p>
        </p:txBody>
      </p:sp>
      <p:sp>
        <p:nvSpPr>
          <p:cNvPr id="8" name="TextBox 7">
            <a:extLst>
              <a:ext uri="{FF2B5EF4-FFF2-40B4-BE49-F238E27FC236}">
                <a16:creationId xmlns:a16="http://schemas.microsoft.com/office/drawing/2014/main" id="{1CA9704F-DA36-440A-8094-DF3E13F8E275}"/>
              </a:ext>
            </a:extLst>
          </p:cNvPr>
          <p:cNvSpPr txBox="1"/>
          <p:nvPr/>
        </p:nvSpPr>
        <p:spPr>
          <a:xfrm>
            <a:off x="4794250" y="3314700"/>
            <a:ext cx="3263900" cy="1974002"/>
          </a:xfrm>
          <a:prstGeom prst="rect">
            <a:avLst/>
          </a:prstGeom>
          <a:noFill/>
        </p:spPr>
        <p:txBody>
          <a:bodyPr wrap="square">
            <a:spAutoFit/>
          </a:bodyPr>
          <a:lstStyle/>
          <a:p>
            <a:pPr marL="0" indent="0">
              <a:lnSpc>
                <a:spcPct val="150000"/>
              </a:lnSpc>
              <a:buNone/>
            </a:pPr>
            <a:r>
              <a:rPr lang="en-US" sz="2400" b="1">
                <a:latin typeface="Segoe UI Light" panose="020B0502040204020203" pitchFamily="34" charset="0"/>
                <a:ea typeface="+mn-lt"/>
                <a:cs typeface="Segoe UI Light" panose="020B0502040204020203" pitchFamily="34" charset="0"/>
              </a:rPr>
              <a:t>Admin &amp; Governance</a:t>
            </a:r>
            <a:r>
              <a:rPr lang="en-US" sz="2400">
                <a:latin typeface="Segoe UI Light" panose="020B0502040204020203" pitchFamily="34" charset="0"/>
                <a:ea typeface="+mn-lt"/>
                <a:cs typeface="Segoe UI Light" panose="020B0502040204020203" pitchFamily="34" charset="0"/>
              </a:rPr>
              <a:t>:</a:t>
            </a:r>
          </a:p>
          <a:p>
            <a:pPr marL="0" indent="0">
              <a:lnSpc>
                <a:spcPct val="150000"/>
              </a:lnSpc>
              <a:buNone/>
            </a:pPr>
            <a:r>
              <a:rPr lang="en-US" sz="2000">
                <a:latin typeface="Segoe UI Light" panose="020B0502040204020203" pitchFamily="34" charset="0"/>
                <a:ea typeface="+mn-lt"/>
                <a:cs typeface="Segoe UI Light" panose="020B0502040204020203" pitchFamily="34" charset="0"/>
              </a:rPr>
              <a:t>-Manage</a:t>
            </a:r>
          </a:p>
          <a:p>
            <a:pPr marL="0" indent="0">
              <a:lnSpc>
                <a:spcPct val="150000"/>
              </a:lnSpc>
              <a:buNone/>
            </a:pPr>
            <a:r>
              <a:rPr lang="en-US" sz="2000">
                <a:latin typeface="Segoe UI Light" panose="020B0502040204020203" pitchFamily="34" charset="0"/>
                <a:ea typeface="+mn-lt"/>
                <a:cs typeface="Segoe UI Light" panose="020B0502040204020203" pitchFamily="34" charset="0"/>
              </a:rPr>
              <a:t>-Secure</a:t>
            </a:r>
          </a:p>
          <a:p>
            <a:pPr marL="0" indent="0">
              <a:lnSpc>
                <a:spcPct val="150000"/>
              </a:lnSpc>
              <a:buNone/>
            </a:pPr>
            <a:r>
              <a:rPr lang="en-US" sz="2000">
                <a:latin typeface="Segoe UI Light" panose="020B0502040204020203" pitchFamily="34" charset="0"/>
                <a:ea typeface="+mn-lt"/>
                <a:cs typeface="Segoe UI Light" panose="020B0502040204020203" pitchFamily="34" charset="0"/>
              </a:rPr>
              <a:t>-Monitor &amp; Alert</a:t>
            </a:r>
          </a:p>
        </p:txBody>
      </p:sp>
      <p:pic>
        <p:nvPicPr>
          <p:cNvPr id="9" name="Graphic 8">
            <a:extLst>
              <a:ext uri="{FF2B5EF4-FFF2-40B4-BE49-F238E27FC236}">
                <a16:creationId xmlns:a16="http://schemas.microsoft.com/office/drawing/2014/main" id="{8EA2C736-EBE4-4522-9CBF-6B42F0B206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833" y="1938666"/>
            <a:ext cx="1270000" cy="1270000"/>
          </a:xfrm>
          <a:prstGeom prst="rect">
            <a:avLst/>
          </a:prstGeom>
        </p:spPr>
      </p:pic>
      <p:pic>
        <p:nvPicPr>
          <p:cNvPr id="7" name="Graphic 6">
            <a:extLst>
              <a:ext uri="{FF2B5EF4-FFF2-40B4-BE49-F238E27FC236}">
                <a16:creationId xmlns:a16="http://schemas.microsoft.com/office/drawing/2014/main" id="{2E45CF1C-CDD1-492A-BF46-53D4621BD0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3237" y="1901640"/>
            <a:ext cx="1270000" cy="1270000"/>
          </a:xfrm>
          <a:prstGeom prst="rect">
            <a:avLst/>
          </a:prstGeom>
        </p:spPr>
      </p:pic>
      <p:pic>
        <p:nvPicPr>
          <p:cNvPr id="11" name="Graphic 10">
            <a:extLst>
              <a:ext uri="{FF2B5EF4-FFF2-40B4-BE49-F238E27FC236}">
                <a16:creationId xmlns:a16="http://schemas.microsoft.com/office/drawing/2014/main" id="{C3CB3C40-21DF-4A90-82E8-7C059A9421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00151" y="1901640"/>
            <a:ext cx="1270000" cy="1270000"/>
          </a:xfrm>
          <a:prstGeom prst="rect">
            <a:avLst/>
          </a:prstGeom>
        </p:spPr>
      </p:pic>
    </p:spTree>
    <p:extLst>
      <p:ext uri="{BB962C8B-B14F-4D97-AF65-F5344CB8AC3E}">
        <p14:creationId xmlns:p14="http://schemas.microsoft.com/office/powerpoint/2010/main" val="1761677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451678"/>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7" y="1546005"/>
            <a:ext cx="5068679" cy="4001095"/>
          </a:xfrm>
          <a:prstGeom prst="rect">
            <a:avLst/>
          </a:prstGeom>
          <a:noFill/>
        </p:spPr>
        <p:txBody>
          <a:bodyPr wrap="square" lIns="0" tIns="0" rIns="0" bIns="0" rtlCol="0" anchor="t">
            <a:spAutoFit/>
          </a:bodyPr>
          <a:lstStyle/>
          <a:p>
            <a:pPr marL="342900" indent="-342900">
              <a:lnSpc>
                <a:spcPct val="200000"/>
              </a:lnSpc>
              <a:buFont typeface="Arial" panose="020B0604020202020204" pitchFamily="34" charset="0"/>
              <a:buChar char="•"/>
            </a:pPr>
            <a:r>
              <a:rPr lang="en-US" sz="2000" dirty="0">
                <a:solidFill>
                  <a:schemeClr val="bg1"/>
                </a:solidFill>
                <a:latin typeface="Segoe UI Light"/>
                <a:cs typeface="Segoe UI Light"/>
              </a:rPr>
              <a:t>Practitioner overview</a:t>
            </a:r>
          </a:p>
          <a:p>
            <a:pPr marL="342900" indent="-342900">
              <a:lnSpc>
                <a:spcPct val="200000"/>
              </a:lnSpc>
              <a:buFont typeface="Arial" panose="020B0604020202020204" pitchFamily="34" charset="0"/>
              <a:buChar char="•"/>
            </a:pPr>
            <a:r>
              <a:rPr lang="en-US" sz="2000" dirty="0">
                <a:solidFill>
                  <a:schemeClr val="bg1"/>
                </a:solidFill>
                <a:latin typeface="Segoe UI Light"/>
                <a:cs typeface="Segoe UI Light"/>
              </a:rPr>
              <a:t>Introduction to the Maturity Model</a:t>
            </a:r>
          </a:p>
          <a:p>
            <a:pPr marL="342900" indent="-342900">
              <a:lnSpc>
                <a:spcPct val="200000"/>
              </a:lnSpc>
              <a:buFont typeface="Arial" panose="020B0604020202020204" pitchFamily="34" charset="0"/>
              <a:buChar char="•"/>
            </a:pPr>
            <a:r>
              <a:rPr lang="en-US" sz="2000" dirty="0">
                <a:solidFill>
                  <a:schemeClr val="bg1"/>
                </a:solidFill>
                <a:latin typeface="Segoe UI Light"/>
                <a:cs typeface="Segoe UI Light"/>
              </a:rPr>
              <a:t>Latest artifacts for the Maturity Model</a:t>
            </a:r>
          </a:p>
          <a:p>
            <a:pPr marL="342900" indent="-342900">
              <a:lnSpc>
                <a:spcPct val="200000"/>
              </a:lnSpc>
              <a:buFont typeface="Arial" panose="020B0604020202020204" pitchFamily="34" charset="0"/>
              <a:buChar char="•"/>
            </a:pPr>
            <a:r>
              <a:rPr lang="en-US" sz="2000" dirty="0">
                <a:solidFill>
                  <a:schemeClr val="bg1"/>
                </a:solidFill>
                <a:latin typeface="Segoe UI Light"/>
                <a:cs typeface="Segoe UI Light"/>
              </a:rPr>
              <a:t>How to get more involved</a:t>
            </a:r>
          </a:p>
          <a:p>
            <a:pPr marL="342900" indent="-342900">
              <a:lnSpc>
                <a:spcPct val="200000"/>
              </a:lnSpc>
              <a:buFont typeface="Arial" panose="020B0604020202020204" pitchFamily="34" charset="0"/>
              <a:buChar char="•"/>
            </a:pPr>
            <a:r>
              <a:rPr lang="en-US" sz="2000" dirty="0">
                <a:solidFill>
                  <a:schemeClr val="bg1"/>
                </a:solidFill>
                <a:latin typeface="Segoe UI Light" panose="020B0502040204020203" pitchFamily="34" charset="0"/>
                <a:cs typeface="Segoe UI Light" panose="020B0502040204020203" pitchFamily="34" charset="0"/>
              </a:rPr>
              <a:t>Picture time with the </a:t>
            </a:r>
            <a:r>
              <a:rPr lang="en-US" sz="2000" b="1" dirty="0">
                <a:solidFill>
                  <a:schemeClr val="bg1"/>
                </a:solidFill>
                <a:latin typeface="Segoe UI Light" panose="020B0502040204020203" pitchFamily="34" charset="0"/>
                <a:cs typeface="Segoe UI Light" panose="020B0502040204020203" pitchFamily="34" charset="0"/>
              </a:rPr>
              <a:t>Together Mode!</a:t>
            </a:r>
            <a:endParaRPr lang="en-US" sz="2000" dirty="0">
              <a:solidFill>
                <a:schemeClr val="bg1"/>
              </a:solidFill>
              <a:latin typeface="Segoe UI Light"/>
              <a:cs typeface="Segoe UI Light"/>
            </a:endParaRPr>
          </a:p>
          <a:p>
            <a:pPr marL="342900" indent="-342900">
              <a:lnSpc>
                <a:spcPct val="200000"/>
              </a:lnSpc>
              <a:buFont typeface="Arial" panose="020B0604020202020204" pitchFamily="34" charset="0"/>
              <a:buChar char="•"/>
            </a:pPr>
            <a:r>
              <a:rPr lang="en-US" sz="2000" dirty="0">
                <a:solidFill>
                  <a:schemeClr val="bg1"/>
                </a:solidFill>
                <a:latin typeface="Segoe UI Light"/>
                <a:cs typeface="Segoe UI Light"/>
              </a:rPr>
              <a:t>Monthly Discussion: </a:t>
            </a:r>
            <a:r>
              <a:rPr lang="en-US" sz="2000" b="1" dirty="0">
                <a:solidFill>
                  <a:schemeClr val="bg1"/>
                </a:solidFill>
                <a:latin typeface="Segoe UI Light"/>
                <a:cs typeface="Segoe UI Light"/>
              </a:rPr>
              <a:t>Power Platform</a:t>
            </a:r>
          </a:p>
          <a:p>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314694" y="253604"/>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DISCUSSION</a:t>
            </a:r>
          </a:p>
        </p:txBody>
      </p:sp>
      <p:pic>
        <p:nvPicPr>
          <p:cNvPr id="4" name="Picture 3" descr="Graphical user interface, application&#10;&#10;Description automatically generated">
            <a:extLst>
              <a:ext uri="{FF2B5EF4-FFF2-40B4-BE49-F238E27FC236}">
                <a16:creationId xmlns:a16="http://schemas.microsoft.com/office/drawing/2014/main" id="{DFE5100D-9135-4918-8345-550D1B59D808}"/>
              </a:ext>
            </a:extLst>
          </p:cNvPr>
          <p:cNvPicPr>
            <a:picLocks noChangeAspect="1"/>
          </p:cNvPicPr>
          <p:nvPr/>
        </p:nvPicPr>
        <p:blipFill>
          <a:blip r:embed="rId3"/>
          <a:stretch>
            <a:fillRect/>
          </a:stretch>
        </p:blipFill>
        <p:spPr>
          <a:xfrm>
            <a:off x="1513421" y="2851492"/>
            <a:ext cx="9077124" cy="1769864"/>
          </a:xfrm>
          <a:prstGeom prst="rect">
            <a:avLst/>
          </a:prstGeom>
        </p:spPr>
      </p:pic>
      <p:cxnSp>
        <p:nvCxnSpPr>
          <p:cNvPr id="10" name="Straight Arrow Connector 9">
            <a:extLst>
              <a:ext uri="{FF2B5EF4-FFF2-40B4-BE49-F238E27FC236}">
                <a16:creationId xmlns:a16="http://schemas.microsoft.com/office/drawing/2014/main" id="{AB8CCB00-49CE-4657-AB49-8B1CFDCD8000}"/>
              </a:ext>
            </a:extLst>
          </p:cNvPr>
          <p:cNvCxnSpPr/>
          <p:nvPr/>
        </p:nvCxnSpPr>
        <p:spPr>
          <a:xfrm>
            <a:off x="5379523" y="1911931"/>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69C91-73C4-4485-94EF-428954EC3C22}"/>
              </a:ext>
            </a:extLst>
          </p:cNvPr>
          <p:cNvSpPr txBox="1"/>
          <p:nvPr/>
        </p:nvSpPr>
        <p:spPr>
          <a:xfrm>
            <a:off x="7381094" y="1024451"/>
            <a:ext cx="349810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Come off mute and share your thoughts</a:t>
            </a:r>
          </a:p>
        </p:txBody>
      </p:sp>
      <p:cxnSp>
        <p:nvCxnSpPr>
          <p:cNvPr id="12" name="Straight Arrow Connector 11">
            <a:extLst>
              <a:ext uri="{FF2B5EF4-FFF2-40B4-BE49-F238E27FC236}">
                <a16:creationId xmlns:a16="http://schemas.microsoft.com/office/drawing/2014/main" id="{100E1AE2-7022-472A-9997-9741D1170D02}"/>
              </a:ext>
            </a:extLst>
          </p:cNvPr>
          <p:cNvCxnSpPr/>
          <p:nvPr/>
        </p:nvCxnSpPr>
        <p:spPr>
          <a:xfrm>
            <a:off x="4522521"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5EAE36-1145-4FE3-B29C-C38D6B9A2F3C}"/>
              </a:ext>
            </a:extLst>
          </p:cNvPr>
          <p:cNvCxnSpPr>
            <a:cxnSpLocks/>
            <a:stCxn id="21" idx="0"/>
          </p:cNvCxnSpPr>
          <p:nvPr/>
        </p:nvCxnSpPr>
        <p:spPr>
          <a:xfrm flipV="1">
            <a:off x="5379523" y="4748154"/>
            <a:ext cx="0" cy="999394"/>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D0949-F1B2-4CC8-8BD7-55563C6F39A0}"/>
              </a:ext>
            </a:extLst>
          </p:cNvPr>
          <p:cNvCxnSpPr>
            <a:cxnSpLocks/>
          </p:cNvCxnSpPr>
          <p:nvPr/>
        </p:nvCxnSpPr>
        <p:spPr>
          <a:xfrm flipV="1">
            <a:off x="8249393" y="4081157"/>
            <a:ext cx="0" cy="666997"/>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C1AB128-B84E-4C41-918C-0DCBB013DD71}"/>
              </a:ext>
            </a:extLst>
          </p:cNvPr>
          <p:cNvCxnSpPr/>
          <p:nvPr/>
        </p:nvCxnSpPr>
        <p:spPr>
          <a:xfrm>
            <a:off x="9130146"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505ABAD-D4FD-405E-BDDB-2237F7DA35F7}"/>
              </a:ext>
            </a:extLst>
          </p:cNvPr>
          <p:cNvSpPr txBox="1"/>
          <p:nvPr/>
        </p:nvSpPr>
        <p:spPr>
          <a:xfrm>
            <a:off x="3306329" y="1024450"/>
            <a:ext cx="349810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Share reactions while others are speaking</a:t>
            </a:r>
          </a:p>
        </p:txBody>
      </p:sp>
      <p:sp>
        <p:nvSpPr>
          <p:cNvPr id="20" name="TextBox 19">
            <a:extLst>
              <a:ext uri="{FF2B5EF4-FFF2-40B4-BE49-F238E27FC236}">
                <a16:creationId xmlns:a16="http://schemas.microsoft.com/office/drawing/2014/main" id="{F0E7413F-7DA8-4DA7-A8BC-3369AB542F85}"/>
              </a:ext>
            </a:extLst>
          </p:cNvPr>
          <p:cNvSpPr txBox="1"/>
          <p:nvPr/>
        </p:nvSpPr>
        <p:spPr>
          <a:xfrm>
            <a:off x="6268484" y="4707988"/>
            <a:ext cx="396181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Share your camera, we love virtually meeting you</a:t>
            </a:r>
          </a:p>
        </p:txBody>
      </p:sp>
      <p:sp>
        <p:nvSpPr>
          <p:cNvPr id="21" name="TextBox 20">
            <a:extLst>
              <a:ext uri="{FF2B5EF4-FFF2-40B4-BE49-F238E27FC236}">
                <a16:creationId xmlns:a16="http://schemas.microsoft.com/office/drawing/2014/main" id="{222FA495-27ED-43E3-866B-C1952258D1CD}"/>
              </a:ext>
            </a:extLst>
          </p:cNvPr>
          <p:cNvSpPr txBox="1"/>
          <p:nvPr/>
        </p:nvSpPr>
        <p:spPr>
          <a:xfrm>
            <a:off x="3398614" y="5747548"/>
            <a:ext cx="396181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Raise your hand if someone is speaking</a:t>
            </a:r>
          </a:p>
        </p:txBody>
      </p:sp>
    </p:spTree>
    <p:extLst>
      <p:ext uri="{BB962C8B-B14F-4D97-AF65-F5344CB8AC3E}">
        <p14:creationId xmlns:p14="http://schemas.microsoft.com/office/powerpoint/2010/main" val="311549789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229147"/>
            <a:ext cx="11533187" cy="787844"/>
          </a:xfrm>
        </p:spPr>
        <p:txBody>
          <a:bodyPr/>
          <a:lstStyle/>
          <a:p>
            <a:r>
              <a:rPr lang="en-US" sz="2400">
                <a:solidFill>
                  <a:schemeClr val="bg2"/>
                </a:solidFill>
                <a:cs typeface="Segoe UI"/>
              </a:rPr>
              <a:t>DISCUSSION #1:</a:t>
            </a:r>
            <a:br>
              <a:rPr lang="en-US" sz="2400"/>
            </a:br>
            <a:r>
              <a:rPr lang="en-US" sz="2400">
                <a:solidFill>
                  <a:schemeClr val="bg2"/>
                </a:solidFill>
                <a:cs typeface="Segoe UI"/>
              </a:rPr>
              <a:t>Where do you start with the Power Platform?</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endParaRPr lang="en-US" sz="3600">
              <a:solidFill>
                <a:schemeClr val="bg2"/>
              </a:solidFill>
              <a:latin typeface="+mn-lt"/>
              <a:ea typeface="+mj-lt"/>
              <a:cs typeface="+mj-lt"/>
            </a:endParaRPr>
          </a:p>
        </p:txBody>
      </p:sp>
    </p:spTree>
    <p:extLst>
      <p:ext uri="{BB962C8B-B14F-4D97-AF65-F5344CB8AC3E}">
        <p14:creationId xmlns:p14="http://schemas.microsoft.com/office/powerpoint/2010/main" val="21490600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29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442903"/>
            <a:ext cx="11533187" cy="1231106"/>
          </a:xfrm>
        </p:spPr>
        <p:txBody>
          <a:bodyPr/>
          <a:lstStyle/>
          <a:p>
            <a:r>
              <a:rPr lang="en-US" sz="2400">
                <a:solidFill>
                  <a:schemeClr val="bg2"/>
                </a:solidFill>
                <a:cs typeface="Segoe UI"/>
              </a:rPr>
              <a:t>DISCUSSION #2:</a:t>
            </a:r>
            <a:br>
              <a:rPr lang="en-US" sz="2400">
                <a:solidFill>
                  <a:schemeClr val="bg2"/>
                </a:solidFill>
                <a:cs typeface="Segoe UI"/>
              </a:rPr>
            </a:br>
            <a:r>
              <a:rPr lang="en-US" sz="2400">
                <a:solidFill>
                  <a:schemeClr val="bg2"/>
                </a:solidFill>
                <a:cs typeface="Segoe UI"/>
              </a:rPr>
              <a:t>How do you support the citizen developers at your organization?</a:t>
            </a:r>
            <a:br>
              <a:rPr lang="en-US" sz="2400">
                <a:cs typeface="Segoe UI"/>
              </a:rPr>
            </a:br>
            <a:endParaRPr lang="en-US">
              <a:solidFill>
                <a:schemeClr val="bg2"/>
              </a:solidFill>
            </a:endParaRP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endParaRPr lang="en-US" sz="3600">
              <a:solidFill>
                <a:schemeClr val="bg2"/>
              </a:solidFill>
              <a:latin typeface="+mn-lt"/>
              <a:ea typeface="+mj-lt"/>
              <a:cs typeface="+mj-lt"/>
            </a:endParaRPr>
          </a:p>
        </p:txBody>
      </p:sp>
    </p:spTree>
    <p:extLst>
      <p:ext uri="{BB962C8B-B14F-4D97-AF65-F5344CB8AC3E}">
        <p14:creationId xmlns:p14="http://schemas.microsoft.com/office/powerpoint/2010/main" val="34079765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442903"/>
            <a:ext cx="11533187" cy="1231106"/>
          </a:xfrm>
        </p:spPr>
        <p:txBody>
          <a:bodyPr/>
          <a:lstStyle/>
          <a:p>
            <a:r>
              <a:rPr lang="en-US" sz="2400">
                <a:solidFill>
                  <a:schemeClr val="bg2"/>
                </a:solidFill>
                <a:cs typeface="Segoe UI"/>
              </a:rPr>
              <a:t>DISCUSSION #3:</a:t>
            </a:r>
            <a:br>
              <a:rPr lang="en-US" sz="2400">
                <a:solidFill>
                  <a:schemeClr val="bg2"/>
                </a:solidFill>
                <a:cs typeface="Segoe UI"/>
              </a:rPr>
            </a:br>
            <a:r>
              <a:rPr lang="en-US" sz="2400">
                <a:solidFill>
                  <a:schemeClr val="bg2"/>
                </a:solidFill>
                <a:cs typeface="Segoe UI"/>
              </a:rPr>
              <a:t>What does a successful Power Platform implementation look like at your organization?</a:t>
            </a:r>
            <a:br>
              <a:rPr lang="en-US" sz="2400">
                <a:cs typeface="Segoe UI"/>
              </a:rPr>
            </a:br>
            <a:endParaRPr lang="en-US">
              <a:solidFill>
                <a:schemeClr val="bg2"/>
              </a:solidFill>
            </a:endParaRP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endParaRPr lang="en-US" sz="3600">
              <a:solidFill>
                <a:schemeClr val="bg2"/>
              </a:solidFill>
              <a:latin typeface="+mn-lt"/>
              <a:ea typeface="+mj-lt"/>
              <a:cs typeface="+mj-lt"/>
            </a:endParaRPr>
          </a:p>
        </p:txBody>
      </p:sp>
    </p:spTree>
    <p:extLst>
      <p:ext uri="{BB962C8B-B14F-4D97-AF65-F5344CB8AC3E}">
        <p14:creationId xmlns:p14="http://schemas.microsoft.com/office/powerpoint/2010/main" val="41320154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442903"/>
            <a:ext cx="11533187" cy="1231106"/>
          </a:xfrm>
        </p:spPr>
        <p:txBody>
          <a:bodyPr/>
          <a:lstStyle/>
          <a:p>
            <a:r>
              <a:rPr lang="en-US" sz="2400">
                <a:solidFill>
                  <a:schemeClr val="bg2"/>
                </a:solidFill>
                <a:cs typeface="Segoe UI"/>
              </a:rPr>
              <a:t>DISCUSSION #4:</a:t>
            </a:r>
            <a:br>
              <a:rPr lang="en-US" sz="2400">
                <a:solidFill>
                  <a:schemeClr val="bg2"/>
                </a:solidFill>
                <a:cs typeface="Segoe UI"/>
              </a:rPr>
            </a:br>
            <a:r>
              <a:rPr lang="en-US" sz="2400">
                <a:solidFill>
                  <a:schemeClr val="bg2"/>
                </a:solidFill>
                <a:cs typeface="Segoe UI"/>
              </a:rPr>
              <a:t>Do you need source control for the Power Platform?</a:t>
            </a:r>
            <a:br>
              <a:rPr lang="en-US" sz="2400"/>
            </a:br>
            <a:endParaRPr lang="en-US">
              <a:solidFill>
                <a:schemeClr val="bg2"/>
              </a:solidFill>
            </a:endParaRPr>
          </a:p>
        </p:txBody>
      </p:sp>
    </p:spTree>
    <p:extLst>
      <p:ext uri="{BB962C8B-B14F-4D97-AF65-F5344CB8AC3E}">
        <p14:creationId xmlns:p14="http://schemas.microsoft.com/office/powerpoint/2010/main" val="20761901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432667"/>
            <a:ext cx="11533187" cy="787844"/>
          </a:xfrm>
        </p:spPr>
        <p:txBody>
          <a:bodyPr/>
          <a:lstStyle/>
          <a:p>
            <a:r>
              <a:rPr lang="en-US" sz="2400">
                <a:solidFill>
                  <a:schemeClr val="bg2"/>
                </a:solidFill>
              </a:rPr>
              <a:t>DISCUSSION #5:</a:t>
            </a:r>
            <a:br>
              <a:rPr lang="en-US" sz="2400">
                <a:solidFill>
                  <a:schemeClr val="bg2"/>
                </a:solidFill>
              </a:rPr>
            </a:br>
            <a:r>
              <a:rPr lang="en-US" sz="2400">
                <a:solidFill>
                  <a:schemeClr val="bg2"/>
                </a:solidFill>
              </a:rPr>
              <a:t>What roles need to be involved in development on the Power Platform?</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1815875"/>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endParaRPr lang="en-US">
              <a:solidFill>
                <a:schemeClr val="bg2"/>
              </a:solidFill>
              <a:latin typeface="+mn-lt"/>
              <a:ea typeface="+mj-lt"/>
              <a:cs typeface="+mj-lt"/>
            </a:endParaRPr>
          </a:p>
        </p:txBody>
      </p:sp>
    </p:spTree>
    <p:extLst>
      <p:ext uri="{BB962C8B-B14F-4D97-AF65-F5344CB8AC3E}">
        <p14:creationId xmlns:p14="http://schemas.microsoft.com/office/powerpoint/2010/main" val="13141352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4009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229147"/>
            <a:ext cx="11533187" cy="787844"/>
          </a:xfrm>
        </p:spPr>
        <p:txBody>
          <a:bodyPr/>
          <a:lstStyle/>
          <a:p>
            <a:r>
              <a:rPr lang="en-US" sz="2400">
                <a:solidFill>
                  <a:schemeClr val="bg2"/>
                </a:solidFill>
              </a:rPr>
              <a:t>DISCUSSION #6:</a:t>
            </a:r>
            <a:br>
              <a:rPr lang="en-US" sz="2400">
                <a:solidFill>
                  <a:schemeClr val="bg2"/>
                </a:solidFill>
              </a:rPr>
            </a:br>
            <a:r>
              <a:rPr lang="en-US" sz="2400">
                <a:solidFill>
                  <a:schemeClr val="bg2"/>
                </a:solidFill>
              </a:rPr>
              <a:t>What are the biggest problems to integrating low code, no code, pro code approaches?</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endParaRPr lang="en-US" sz="3600">
              <a:solidFill>
                <a:schemeClr val="bg2"/>
              </a:solidFill>
              <a:latin typeface="+mn-lt"/>
              <a:ea typeface="+mj-lt"/>
              <a:cs typeface="+mj-lt"/>
            </a:endParaRPr>
          </a:p>
        </p:txBody>
      </p:sp>
    </p:spTree>
    <p:extLst>
      <p:ext uri="{BB962C8B-B14F-4D97-AF65-F5344CB8AC3E}">
        <p14:creationId xmlns:p14="http://schemas.microsoft.com/office/powerpoint/2010/main" val="3978992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295446"/>
            <a:ext cx="11144316" cy="5395921"/>
          </a:xfrm>
        </p:spPr>
        <p:txBody>
          <a:bodyPr vert="horz" wrap="square" lIns="149217" tIns="93260" rIns="149217" bIns="93260" rtlCol="0" anchor="t">
            <a:spAutoFit/>
          </a:bodyPr>
          <a:lstStyle/>
          <a:p>
            <a:pPr marL="0" indent="0" algn="ctr">
              <a:buNone/>
            </a:pPr>
            <a:r>
              <a:rPr lang="en-US" sz="2400">
                <a:latin typeface="Segoe UI"/>
                <a:cs typeface="Segoe UI Semibold"/>
              </a:rPr>
              <a:t>Follow us on Twitter </a:t>
            </a:r>
          </a:p>
          <a:p>
            <a:pPr marL="0" indent="0" algn="ctr">
              <a:buNone/>
            </a:pPr>
            <a:r>
              <a:rPr lang="en-US" sz="2400">
                <a:solidFill>
                  <a:srgbClr val="0070C0"/>
                </a:solidFill>
                <a:latin typeface="Segoe UI"/>
                <a:cs typeface="Segoe UI Semibold"/>
              </a:rPr>
              <a:t>@M365Maturity</a:t>
            </a:r>
            <a:r>
              <a:rPr lang="en-FI" sz="2400">
                <a:solidFill>
                  <a:schemeClr val="tx1"/>
                </a:solidFill>
                <a:latin typeface="Segoe UI"/>
                <a:cs typeface="Segoe UI Semibold"/>
              </a:rPr>
              <a:t> | </a:t>
            </a:r>
            <a:r>
              <a:rPr lang="en-FI" sz="2400">
                <a:solidFill>
                  <a:srgbClr val="0070C0"/>
                </a:solidFill>
                <a:latin typeface="Segoe UI"/>
                <a:cs typeface="Segoe UI Semibold"/>
              </a:rPr>
              <a:t>@M365</a:t>
            </a:r>
            <a:r>
              <a:rPr lang="en-US" sz="2400" err="1">
                <a:solidFill>
                  <a:srgbClr val="0070C0"/>
                </a:solidFill>
                <a:latin typeface="Segoe UI"/>
                <a:cs typeface="Segoe UI Semibold"/>
              </a:rPr>
              <a:t>CommDocs</a:t>
            </a:r>
            <a:endParaRPr lang="en-US" sz="2400">
              <a:solidFill>
                <a:srgbClr val="0070C0"/>
              </a:solidFill>
              <a:latin typeface="Segoe UI"/>
              <a:cs typeface="Segoe UI Semibold"/>
            </a:endParaRPr>
          </a:p>
          <a:p>
            <a:pPr marL="0" indent="0" algn="ctr">
              <a:buNone/>
            </a:pPr>
            <a:endParaRPr lang="en-US" sz="2400">
              <a:solidFill>
                <a:srgbClr val="0070C0"/>
              </a:solidFill>
              <a:latin typeface="Segoe UI"/>
              <a:cs typeface="Segoe UI Semibold"/>
            </a:endParaRPr>
          </a:p>
          <a:p>
            <a:pPr marL="0" indent="0" algn="ctr">
              <a:buNone/>
            </a:pPr>
            <a:r>
              <a:rPr lang="en-US" sz="2400">
                <a:latin typeface="Segoe UI"/>
                <a:cs typeface="Segoe UI Semibold"/>
              </a:rPr>
              <a:t>Take the Maturity Model Self-Assessment</a:t>
            </a:r>
            <a:endParaRPr lang="en-US" sz="2400">
              <a:solidFill>
                <a:srgbClr val="0070C0"/>
              </a:solidFill>
              <a:latin typeface="Segoe UI"/>
              <a:cs typeface="Segoe UI Semibold"/>
            </a:endParaRPr>
          </a:p>
          <a:p>
            <a:pPr marL="0" indent="0" algn="ctr">
              <a:buNone/>
            </a:pPr>
            <a:r>
              <a:rPr lang="en-US" sz="2400">
                <a:solidFill>
                  <a:srgbClr val="0070C0"/>
                </a:solidFill>
                <a:latin typeface="Segoe UI"/>
                <a:cs typeface="Segoe UI Semibold"/>
                <a:hlinkClick r:id="rId3"/>
              </a:rPr>
              <a:t>https://symp.info/MM4M365-SelfAssessment</a:t>
            </a:r>
            <a:r>
              <a:rPr lang="en-US" sz="2400">
                <a:solidFill>
                  <a:srgbClr val="0070C0"/>
                </a:solidFill>
                <a:latin typeface="Segoe UI"/>
                <a:cs typeface="Segoe UI Semibold"/>
              </a:rPr>
              <a:t> </a:t>
            </a:r>
          </a:p>
          <a:p>
            <a:pPr marL="0" indent="0" algn="ctr">
              <a:buNone/>
            </a:pPr>
            <a:r>
              <a:rPr lang="en-US" sz="2400">
                <a:latin typeface="Segoe UI"/>
                <a:cs typeface="Segoe UI Semibold"/>
              </a:rPr>
              <a:t>Fill out the Maturity Model Survey</a:t>
            </a:r>
          </a:p>
          <a:p>
            <a:pPr marL="0" indent="0" algn="ctr">
              <a:buNone/>
            </a:pPr>
            <a:r>
              <a:rPr lang="en-US" sz="2400">
                <a:solidFill>
                  <a:srgbClr val="0070C0"/>
                </a:solidFill>
                <a:latin typeface="Segoe UI"/>
                <a:cs typeface="Segoe UI Semibold"/>
                <a:hlinkClick r:id="rId4">
                  <a:extLst>
                    <a:ext uri="{A12FA001-AC4F-418D-AE19-62706E023703}">
                      <ahyp:hlinkClr xmlns:ahyp="http://schemas.microsoft.com/office/drawing/2018/hyperlinkcolor" val="tx"/>
                    </a:ext>
                  </a:extLst>
                </a:hlinkClick>
              </a:rPr>
              <a:t>https://symp.info/MM4M365Survey</a:t>
            </a:r>
            <a:endParaRPr lang="en-US" sz="2400">
              <a:solidFill>
                <a:srgbClr val="0070C0"/>
              </a:solidFill>
              <a:latin typeface="Segoe UI"/>
              <a:cs typeface="Segoe UI Semibold"/>
            </a:endParaRPr>
          </a:p>
          <a:p>
            <a:pPr marL="0" indent="0" algn="ctr">
              <a:buNone/>
            </a:pPr>
            <a:r>
              <a:rPr lang="en-US" sz="2400">
                <a:latin typeface="Segoe UI"/>
                <a:cs typeface="Segoe UI Semibold"/>
              </a:rPr>
              <a:t>Discussions in </a:t>
            </a:r>
            <a:r>
              <a:rPr lang="en-US" sz="2400" err="1">
                <a:latin typeface="Segoe UI"/>
                <a:cs typeface="Segoe UI Semibold"/>
              </a:rPr>
              <a:t>Github</a:t>
            </a:r>
            <a:endParaRPr lang="en-US" sz="2400">
              <a:latin typeface="Segoe UI"/>
              <a:cs typeface="Segoe UI Semibold"/>
            </a:endParaRPr>
          </a:p>
          <a:p>
            <a:pPr marL="0" indent="0" algn="ctr">
              <a:buNone/>
            </a:pPr>
            <a:r>
              <a:rPr lang="en-US" sz="2400">
                <a:solidFill>
                  <a:srgbClr val="0070C0"/>
                </a:solidFill>
                <a:latin typeface="Segoe UI"/>
                <a:cs typeface="Segoe UI Semibold"/>
                <a:hlinkClick r:id="rId5">
                  <a:extLst>
                    <a:ext uri="{A12FA001-AC4F-418D-AE19-62706E023703}">
                      <ahyp:hlinkClr xmlns:ahyp="http://schemas.microsoft.com/office/drawing/2018/hyperlinkcolor" val="tx"/>
                    </a:ext>
                  </a:extLst>
                </a:hlinkClick>
              </a:rPr>
              <a:t>https://symp.info/MM4M365Discussion</a:t>
            </a:r>
            <a:endParaRPr lang="en-US" sz="2400">
              <a:solidFill>
                <a:srgbClr val="0070C0"/>
              </a:solidFill>
              <a:latin typeface="Segoe UI"/>
              <a:cs typeface="Segoe UI Semibold"/>
            </a:endParaRPr>
          </a:p>
          <a:p>
            <a:pPr marL="0" indent="0" algn="ctr">
              <a:buNone/>
            </a:pPr>
            <a:endParaRPr lang="en-US" sz="2400">
              <a:latin typeface="Segoe UI"/>
              <a:cs typeface="Segoe UI Semibold"/>
            </a:endParaRPr>
          </a:p>
          <a:p>
            <a:pPr marL="0" indent="0" algn="ctr">
              <a:buNone/>
            </a:pPr>
            <a:r>
              <a:rPr lang="en-US" sz="2400">
                <a:latin typeface="Segoe UI"/>
                <a:cs typeface="Segoe UI Semibold"/>
              </a:rPr>
              <a:t>Next</a:t>
            </a:r>
            <a:r>
              <a:rPr lang="en-FI" sz="2400">
                <a:latin typeface="Segoe UI"/>
                <a:cs typeface="Segoe UI Semibold"/>
              </a:rPr>
              <a:t> M</a:t>
            </a:r>
            <a:r>
              <a:rPr lang="en-US" sz="2400">
                <a:latin typeface="Segoe UI"/>
                <a:cs typeface="Segoe UI Semibold"/>
              </a:rPr>
              <a:t>M4M</a:t>
            </a:r>
            <a:r>
              <a:rPr lang="en-FI" sz="2400">
                <a:latin typeface="Segoe UI"/>
                <a:cs typeface="Segoe UI Semibold"/>
              </a:rPr>
              <a:t>365 </a:t>
            </a:r>
            <a:r>
              <a:rPr lang="en-US" sz="2400">
                <a:latin typeface="Segoe UI"/>
                <a:cs typeface="Segoe UI Semibold"/>
              </a:rPr>
              <a:t>monthly call: </a:t>
            </a:r>
            <a:r>
              <a:rPr lang="en-US" sz="2400" b="1">
                <a:latin typeface="Segoe UI"/>
                <a:cs typeface="Segoe UI Semibold"/>
              </a:rPr>
              <a:t>June 15</a:t>
            </a:r>
            <a:r>
              <a:rPr lang="en-US" sz="2400" b="1" baseline="30000">
                <a:latin typeface="Segoe UI"/>
                <a:cs typeface="Segoe UI Semibold"/>
              </a:rPr>
              <a:t>th</a:t>
            </a:r>
            <a:r>
              <a:rPr lang="en-US" sz="2400" b="1">
                <a:latin typeface="Segoe UI"/>
                <a:cs typeface="Segoe UI Semibold"/>
              </a:rPr>
              <a:t> at 7:00am PST</a:t>
            </a:r>
          </a:p>
          <a:p>
            <a:pPr marL="0" indent="0" algn="ctr">
              <a:buNone/>
            </a:pPr>
            <a:r>
              <a:rPr lang="en-US" sz="2400" i="1">
                <a:latin typeface="Segoe UI"/>
                <a:cs typeface="Segoe UI Semibold"/>
              </a:rPr>
              <a:t>Third Tuesday of every month</a:t>
            </a:r>
          </a:p>
          <a:p>
            <a:pPr marL="0" indent="0" algn="ctr">
              <a:buNone/>
            </a:pPr>
            <a:r>
              <a:rPr lang="en-US" sz="2400">
                <a:solidFill>
                  <a:srgbClr val="0070C0"/>
                </a:solidFill>
                <a:latin typeface="Segoe UI"/>
                <a:cs typeface="Segoe UI Semibold"/>
                <a:hlinkClick r:id="rId6"/>
              </a:rPr>
              <a:t>https://aka.ms/sharing-is-caring</a:t>
            </a:r>
            <a:r>
              <a:rPr lang="en-US" sz="2400">
                <a:solidFill>
                  <a:srgbClr val="0070C0"/>
                </a:solidFill>
                <a:latin typeface="Segoe UI"/>
                <a:cs typeface="Segoe UI Semibold"/>
              </a:rPr>
              <a:t> </a:t>
            </a:r>
            <a:endParaRPr lang="en-FI" sz="2400">
              <a:solidFill>
                <a:srgbClr val="0070C0"/>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274298" y="356976"/>
            <a:ext cx="11887878" cy="917575"/>
          </a:xfrm>
        </p:spPr>
        <p:txBody>
          <a:bodyPr/>
          <a:lstStyle/>
          <a:p>
            <a:pPr algn="ctr"/>
            <a:r>
              <a:rPr lang="en-US">
                <a:cs typeface="Segoe UI Semibold"/>
              </a:rPr>
              <a:t>Thank you</a:t>
            </a:r>
            <a:endParaRPr lang="en-US"/>
          </a:p>
        </p:txBody>
      </p:sp>
      <p:pic>
        <p:nvPicPr>
          <p:cNvPr id="6" name="Picture 5" descr="A picture containing text&#10;&#10;Description automatically generated">
            <a:extLst>
              <a:ext uri="{FF2B5EF4-FFF2-40B4-BE49-F238E27FC236}">
                <a16:creationId xmlns:a16="http://schemas.microsoft.com/office/drawing/2014/main" id="{8FE52AFD-FA28-48F5-9C59-03CAA72B7310}"/>
              </a:ext>
            </a:extLst>
          </p:cNvPr>
          <p:cNvPicPr>
            <a:picLocks noChangeAspect="1"/>
          </p:cNvPicPr>
          <p:nvPr/>
        </p:nvPicPr>
        <p:blipFill>
          <a:blip r:embed="rId7"/>
          <a:stretch>
            <a:fillRect/>
          </a:stretch>
        </p:blipFill>
        <p:spPr>
          <a:xfrm>
            <a:off x="9447851" y="139148"/>
            <a:ext cx="2205214" cy="2938507"/>
          </a:xfrm>
          <a:prstGeom prst="rect">
            <a:avLst/>
          </a:prstGeom>
        </p:spPr>
      </p:pic>
    </p:spTree>
    <p:extLst>
      <p:ext uri="{BB962C8B-B14F-4D97-AF65-F5344CB8AC3E}">
        <p14:creationId xmlns:p14="http://schemas.microsoft.com/office/powerpoint/2010/main" val="29679456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Oval 1">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478D30-2C03-4C44-9652-3705AA0F11E9}"/>
              </a:ext>
            </a:extLst>
          </p:cNvPr>
          <p:cNvSpPr/>
          <p:nvPr/>
        </p:nvSpPr>
        <p:spPr>
          <a:xfrm>
            <a:off x="882" y="0"/>
            <a:ext cx="12434711" cy="126177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endParaRPr lang="en-US" sz="1836">
              <a:solidFill>
                <a:schemeClr val="bg1"/>
              </a:solidFill>
              <a:latin typeface="Calibri Light"/>
              <a:ea typeface="+mn-lt"/>
              <a:cs typeface="Calibri Light"/>
            </a:endParaRPr>
          </a:p>
        </p:txBody>
      </p:sp>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611932" y="106984"/>
            <a:ext cx="10745942" cy="966219"/>
          </a:xfrm>
        </p:spPr>
        <p:txBody>
          <a:bodyPr>
            <a:normAutofit fontScale="90000"/>
          </a:bodyPr>
          <a:lstStyle/>
          <a:p>
            <a:r>
              <a:rPr lang="en-US" sz="3672">
                <a:solidFill>
                  <a:schemeClr val="bg1"/>
                </a:solidFill>
                <a:latin typeface="Segoe UI" panose="020B0502040204020203" pitchFamily="34" charset="0"/>
                <a:ea typeface="+mj-lt"/>
              </a:rPr>
              <a:t>Capability Maturity Model (CMM) provides </a:t>
            </a:r>
            <a:br>
              <a:rPr lang="en-US" sz="3672">
                <a:solidFill>
                  <a:schemeClr val="bg1"/>
                </a:solidFill>
                <a:latin typeface="Segoe UI" panose="020B0502040204020203" pitchFamily="34" charset="0"/>
                <a:ea typeface="+mj-lt"/>
              </a:rPr>
            </a:br>
            <a:r>
              <a:rPr lang="en-US" sz="3672">
                <a:solidFill>
                  <a:schemeClr val="bg1"/>
                </a:solidFill>
                <a:latin typeface="Segoe UI" panose="020B0502040204020203" pitchFamily="34" charset="0"/>
                <a:ea typeface="+mj-lt"/>
              </a:rPr>
              <a:t>benchmarks to measure your organization</a:t>
            </a:r>
          </a:p>
          <a:p>
            <a:endParaRPr lang="en-US">
              <a:solidFill>
                <a:schemeClr val="bg1"/>
              </a:solidFill>
              <a:ea typeface="+mj-lt"/>
              <a:cs typeface="+mj-lt"/>
            </a:endParaRPr>
          </a:p>
        </p:txBody>
      </p:sp>
      <p:sp>
        <p:nvSpPr>
          <p:cNvPr id="8" name="Content Placeholder 7">
            <a:extLst>
              <a:ext uri="{FF2B5EF4-FFF2-40B4-BE49-F238E27FC236}">
                <a16:creationId xmlns:a16="http://schemas.microsoft.com/office/drawing/2014/main" id="{4D723134-C1B1-4033-A08D-31993BB8FB94}"/>
              </a:ext>
            </a:extLst>
          </p:cNvPr>
          <p:cNvSpPr>
            <a:spLocks noGrp="1"/>
          </p:cNvSpPr>
          <p:nvPr>
            <p:ph idx="1"/>
          </p:nvPr>
        </p:nvSpPr>
        <p:spPr>
          <a:xfrm>
            <a:off x="5583693" y="6671854"/>
            <a:ext cx="6828589" cy="426089"/>
          </a:xfrm>
        </p:spPr>
        <p:txBody>
          <a:bodyPr vert="horz" wrap="square" lIns="93260" tIns="46630" rIns="93260" bIns="46630" rtlCol="0" anchor="t">
            <a:normAutofit/>
          </a:bodyPr>
          <a:lstStyle/>
          <a:p>
            <a:pPr marL="0" indent="0" algn="r">
              <a:buNone/>
            </a:pPr>
            <a:r>
              <a:rPr lang="en-US" sz="1428">
                <a:latin typeface="Segoe UI Light" panose="020B0502040204020203" pitchFamily="34" charset="0"/>
                <a:cs typeface="Segoe UI Light" panose="020B0502040204020203" pitchFamily="34" charset="0"/>
              </a:rPr>
              <a:t>Source: </a:t>
            </a:r>
            <a:r>
              <a:rPr lang="en-US" sz="1428">
                <a:latin typeface="Segoe UI Light" panose="020B0502040204020203" pitchFamily="34" charset="0"/>
                <a:cs typeface="Segoe UI Light" panose="020B0502040204020203" pitchFamily="34" charset="0"/>
                <a:hlinkClick r:id="rId3"/>
              </a:rPr>
              <a:t>https://en.wikipedia.org/wiki/Capability_Maturity_Model_Integration</a:t>
            </a:r>
            <a:endParaRPr lang="en-GB" sz="1428">
              <a:latin typeface="Segoe UI Light" panose="020B0502040204020203" pitchFamily="34" charset="0"/>
              <a:ea typeface="+mn-lt"/>
              <a:cs typeface="Segoe UI Light" panose="020B0502040204020203" pitchFamily="34" charset="0"/>
            </a:endParaRPr>
          </a:p>
          <a:p>
            <a:endParaRPr lang="en-GB" sz="1632">
              <a:latin typeface="Segoe UI Light" panose="020B0502040204020203" pitchFamily="34" charset="0"/>
              <a:ea typeface="+mn-lt"/>
              <a:cs typeface="Segoe UI Light" panose="020B0502040204020203" pitchFamily="34" charset="0"/>
            </a:endParaRPr>
          </a:p>
          <a:p>
            <a:endParaRPr lang="en-GB" sz="1836">
              <a:cs typeface="Calibri"/>
            </a:endParaRP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pSp>
        <p:nvGrpSpPr>
          <p:cNvPr id="4" name="Group 3">
            <a:extLst>
              <a:ext uri="{FF2B5EF4-FFF2-40B4-BE49-F238E27FC236}">
                <a16:creationId xmlns:a16="http://schemas.microsoft.com/office/drawing/2014/main" id="{1DF2AD67-88A5-41C7-ABAD-CF65ABC6B6A7}"/>
              </a:ext>
            </a:extLst>
          </p:cNvPr>
          <p:cNvGrpSpPr/>
          <p:nvPr/>
        </p:nvGrpSpPr>
        <p:grpSpPr>
          <a:xfrm>
            <a:off x="542595" y="1453594"/>
            <a:ext cx="8330825" cy="5243541"/>
            <a:chOff x="542595" y="1453594"/>
            <a:chExt cx="8330825" cy="5243541"/>
          </a:xfrm>
        </p:grpSpPr>
        <p:sp>
          <p:nvSpPr>
            <p:cNvPr id="3" name="Rectangle 2">
              <a:extLst>
                <a:ext uri="{FF2B5EF4-FFF2-40B4-BE49-F238E27FC236}">
                  <a16:creationId xmlns:a16="http://schemas.microsoft.com/office/drawing/2014/main" id="{0D116426-41A1-442E-9AA2-65EA4DEA8A79}"/>
                </a:ext>
              </a:extLst>
            </p:cNvPr>
            <p:cNvSpPr/>
            <p:nvPr/>
          </p:nvSpPr>
          <p:spPr>
            <a:xfrm>
              <a:off x="542595" y="5776476"/>
              <a:ext cx="1650960" cy="869589"/>
            </a:xfrm>
            <a:prstGeom prst="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100</a:t>
              </a:r>
            </a:p>
            <a:p>
              <a:pPr algn="ctr"/>
              <a:r>
                <a:rPr lang="en-US" sz="1836" b="1">
                  <a:latin typeface="Segoe UI" panose="020B0502040204020203" pitchFamily="34" charset="0"/>
                  <a:cs typeface="Segoe UI" panose="020B0502040204020203" pitchFamily="34" charset="0"/>
                </a:rPr>
                <a:t>Initial</a:t>
              </a:r>
            </a:p>
          </p:txBody>
        </p:sp>
        <p:sp>
          <p:nvSpPr>
            <p:cNvPr id="10" name="Rectangle 9">
              <a:extLst>
                <a:ext uri="{FF2B5EF4-FFF2-40B4-BE49-F238E27FC236}">
                  <a16:creationId xmlns:a16="http://schemas.microsoft.com/office/drawing/2014/main" id="{F6F8C227-DFB9-46AB-8958-D5C084C9D029}"/>
                </a:ext>
              </a:extLst>
            </p:cNvPr>
            <p:cNvSpPr/>
            <p:nvPr/>
          </p:nvSpPr>
          <p:spPr>
            <a:xfrm>
              <a:off x="1368075" y="4718318"/>
              <a:ext cx="1650960" cy="869589"/>
            </a:xfrm>
            <a:prstGeom prst="rect">
              <a:avLst/>
            </a:prstGeom>
            <a:solidFill>
              <a:srgbClr val="01A4EF"/>
            </a:solidFill>
            <a:ln>
              <a:solidFill>
                <a:srgbClr val="01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200</a:t>
              </a:r>
            </a:p>
            <a:p>
              <a:pPr algn="ctr"/>
              <a:r>
                <a:rPr lang="en-US" sz="1836" b="1">
                  <a:latin typeface="Segoe UI" panose="020B0502040204020203" pitchFamily="34" charset="0"/>
                  <a:cs typeface="Segoe UI" panose="020B0502040204020203" pitchFamily="34" charset="0"/>
                </a:rPr>
                <a:t>Managed</a:t>
              </a:r>
            </a:p>
          </p:txBody>
        </p:sp>
        <p:sp>
          <p:nvSpPr>
            <p:cNvPr id="11" name="Rectangle 10">
              <a:extLst>
                <a:ext uri="{FF2B5EF4-FFF2-40B4-BE49-F238E27FC236}">
                  <a16:creationId xmlns:a16="http://schemas.microsoft.com/office/drawing/2014/main" id="{B410B154-A01A-4B9F-BBD5-99B0E701C063}"/>
                </a:ext>
              </a:extLst>
            </p:cNvPr>
            <p:cNvSpPr/>
            <p:nvPr/>
          </p:nvSpPr>
          <p:spPr>
            <a:xfrm>
              <a:off x="2193554" y="3660160"/>
              <a:ext cx="1650960" cy="869589"/>
            </a:xfrm>
            <a:prstGeom prst="rect">
              <a:avLst/>
            </a:prstGeom>
            <a:solidFill>
              <a:srgbClr val="F25022"/>
            </a:solidFill>
            <a:ln>
              <a:solidFill>
                <a:srgbClr val="F25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300</a:t>
              </a:r>
            </a:p>
            <a:p>
              <a:pPr algn="ctr"/>
              <a:r>
                <a:rPr lang="en-US" sz="1836" b="1">
                  <a:latin typeface="Segoe UI" panose="020B0502040204020203" pitchFamily="34" charset="0"/>
                  <a:cs typeface="Segoe UI" panose="020B0502040204020203" pitchFamily="34" charset="0"/>
                </a:rPr>
                <a:t>Defined</a:t>
              </a:r>
            </a:p>
          </p:txBody>
        </p:sp>
        <p:sp>
          <p:nvSpPr>
            <p:cNvPr id="12" name="Rectangle 11">
              <a:extLst>
                <a:ext uri="{FF2B5EF4-FFF2-40B4-BE49-F238E27FC236}">
                  <a16:creationId xmlns:a16="http://schemas.microsoft.com/office/drawing/2014/main" id="{6832C396-E898-42E5-B548-312484FC5E38}"/>
                </a:ext>
              </a:extLst>
            </p:cNvPr>
            <p:cNvSpPr/>
            <p:nvPr/>
          </p:nvSpPr>
          <p:spPr>
            <a:xfrm>
              <a:off x="3019658" y="2508499"/>
              <a:ext cx="1799674" cy="963092"/>
            </a:xfrm>
            <a:prstGeom prst="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400</a:t>
              </a:r>
            </a:p>
            <a:p>
              <a:pPr algn="ctr"/>
              <a:r>
                <a:rPr lang="en-US" sz="1836" b="1">
                  <a:latin typeface="Segoe UI" panose="020B0502040204020203" pitchFamily="34" charset="0"/>
                  <a:cs typeface="Segoe UI" panose="020B0502040204020203" pitchFamily="34" charset="0"/>
                </a:rPr>
                <a:t>Quantitatively Managed</a:t>
              </a:r>
            </a:p>
          </p:txBody>
        </p:sp>
        <p:sp>
          <p:nvSpPr>
            <p:cNvPr id="13" name="Rectangle 12">
              <a:extLst>
                <a:ext uri="{FF2B5EF4-FFF2-40B4-BE49-F238E27FC236}">
                  <a16:creationId xmlns:a16="http://schemas.microsoft.com/office/drawing/2014/main" id="{01E78678-FA23-44EA-A9F6-59818424B39E}"/>
                </a:ext>
              </a:extLst>
            </p:cNvPr>
            <p:cNvSpPr/>
            <p:nvPr/>
          </p:nvSpPr>
          <p:spPr>
            <a:xfrm>
              <a:off x="3845139" y="1453594"/>
              <a:ext cx="1650960" cy="869589"/>
            </a:xfrm>
            <a:prstGeom prst="rect">
              <a:avLst/>
            </a:prstGeom>
            <a:solidFill>
              <a:srgbClr val="737373"/>
            </a:solidFill>
            <a:ln>
              <a:solidFill>
                <a:srgbClr val="737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500</a:t>
              </a:r>
            </a:p>
            <a:p>
              <a:pPr algn="ctr"/>
              <a:r>
                <a:rPr lang="en-US" sz="1836" b="1">
                  <a:latin typeface="Segoe UI" panose="020B0502040204020203" pitchFamily="34" charset="0"/>
                  <a:cs typeface="Segoe UI" panose="020B0502040204020203" pitchFamily="34" charset="0"/>
                </a:rPr>
                <a:t>Optimizing</a:t>
              </a:r>
            </a:p>
          </p:txBody>
        </p:sp>
        <p:sp>
          <p:nvSpPr>
            <p:cNvPr id="6" name="TextBox 5">
              <a:extLst>
                <a:ext uri="{FF2B5EF4-FFF2-40B4-BE49-F238E27FC236}">
                  <a16:creationId xmlns:a16="http://schemas.microsoft.com/office/drawing/2014/main" id="{A33EA172-E52E-4D5B-9E12-B91A767F69B1}"/>
                </a:ext>
              </a:extLst>
            </p:cNvPr>
            <p:cNvSpPr txBox="1"/>
            <p:nvPr/>
          </p:nvSpPr>
          <p:spPr>
            <a:xfrm>
              <a:off x="2280724" y="5738552"/>
              <a:ext cx="3418700" cy="958583"/>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unpredictable, undocumented, poorly controlled and reactive</a:t>
              </a:r>
            </a:p>
          </p:txBody>
        </p:sp>
        <p:sp>
          <p:nvSpPr>
            <p:cNvPr id="14" name="TextBox 13">
              <a:extLst>
                <a:ext uri="{FF2B5EF4-FFF2-40B4-BE49-F238E27FC236}">
                  <a16:creationId xmlns:a16="http://schemas.microsoft.com/office/drawing/2014/main" id="{082373A1-18B7-49EC-AC9D-3348FBF788F7}"/>
                </a:ext>
              </a:extLst>
            </p:cNvPr>
            <p:cNvSpPr txBox="1"/>
            <p:nvPr/>
          </p:nvSpPr>
          <p:spPr>
            <a:xfrm>
              <a:off x="3106828" y="4818201"/>
              <a:ext cx="3235756"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documented for projects and often reactive</a:t>
              </a:r>
            </a:p>
          </p:txBody>
        </p:sp>
        <p:sp>
          <p:nvSpPr>
            <p:cNvPr id="15" name="TextBox 14">
              <a:extLst>
                <a:ext uri="{FF2B5EF4-FFF2-40B4-BE49-F238E27FC236}">
                  <a16:creationId xmlns:a16="http://schemas.microsoft.com/office/drawing/2014/main" id="{0476C33C-F7A7-4311-BEF1-CD04E94FDA2C}"/>
                </a:ext>
              </a:extLst>
            </p:cNvPr>
            <p:cNvSpPr txBox="1"/>
            <p:nvPr/>
          </p:nvSpPr>
          <p:spPr>
            <a:xfrm>
              <a:off x="3876656" y="3769081"/>
              <a:ext cx="3616139"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documented for the organization and is proactive</a:t>
              </a:r>
            </a:p>
          </p:txBody>
        </p:sp>
        <p:sp>
          <p:nvSpPr>
            <p:cNvPr id="16" name="TextBox 15">
              <a:extLst>
                <a:ext uri="{FF2B5EF4-FFF2-40B4-BE49-F238E27FC236}">
                  <a16:creationId xmlns:a16="http://schemas.microsoft.com/office/drawing/2014/main" id="{4D5ACBDB-53D6-4D8F-8D18-49C66FDE3E98}"/>
                </a:ext>
              </a:extLst>
            </p:cNvPr>
            <p:cNvSpPr txBox="1"/>
            <p:nvPr/>
          </p:nvSpPr>
          <p:spPr>
            <a:xfrm>
              <a:off x="4926654" y="2713252"/>
              <a:ext cx="3289727"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are measured and controlled</a:t>
              </a:r>
            </a:p>
          </p:txBody>
        </p:sp>
        <p:sp>
          <p:nvSpPr>
            <p:cNvPr id="17" name="TextBox 16">
              <a:extLst>
                <a:ext uri="{FF2B5EF4-FFF2-40B4-BE49-F238E27FC236}">
                  <a16:creationId xmlns:a16="http://schemas.microsoft.com/office/drawing/2014/main" id="{4D1DF57A-C557-4BF9-8212-71698FF75A13}"/>
                </a:ext>
              </a:extLst>
            </p:cNvPr>
            <p:cNvSpPr txBox="1"/>
            <p:nvPr/>
          </p:nvSpPr>
          <p:spPr>
            <a:xfrm>
              <a:off x="5583693" y="1551257"/>
              <a:ext cx="3289727"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Focus on process improvement</a:t>
              </a:r>
            </a:p>
          </p:txBody>
        </p:sp>
        <p:sp>
          <p:nvSpPr>
            <p:cNvPr id="7" name="Arrow: Bent-Up 6">
              <a:extLst>
                <a:ext uri="{FF2B5EF4-FFF2-40B4-BE49-F238E27FC236}">
                  <a16:creationId xmlns:a16="http://schemas.microsoft.com/office/drawing/2014/main" id="{6456042E-EA22-4168-BAFB-971AD731E724}"/>
                </a:ext>
              </a:extLst>
            </p:cNvPr>
            <p:cNvSpPr/>
            <p:nvPr/>
          </p:nvSpPr>
          <p:spPr>
            <a:xfrm rot="5400000" flipH="1">
              <a:off x="801335" y="5217932"/>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Arrow: Bent-Up 17">
              <a:extLst>
                <a:ext uri="{FF2B5EF4-FFF2-40B4-BE49-F238E27FC236}">
                  <a16:creationId xmlns:a16="http://schemas.microsoft.com/office/drawing/2014/main" id="{4D671293-6B1C-476C-A7BF-A7F03F8479F0}"/>
                </a:ext>
              </a:extLst>
            </p:cNvPr>
            <p:cNvSpPr/>
            <p:nvPr/>
          </p:nvSpPr>
          <p:spPr>
            <a:xfrm rot="5400000" flipH="1">
              <a:off x="1599288" y="4165770"/>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9" name="Arrow: Bent-Up 18">
              <a:extLst>
                <a:ext uri="{FF2B5EF4-FFF2-40B4-BE49-F238E27FC236}">
                  <a16:creationId xmlns:a16="http://schemas.microsoft.com/office/drawing/2014/main" id="{77B06255-0F2C-43C6-ABE9-E471F7A44D21}"/>
                </a:ext>
              </a:extLst>
            </p:cNvPr>
            <p:cNvSpPr/>
            <p:nvPr/>
          </p:nvSpPr>
          <p:spPr>
            <a:xfrm rot="5400000" flipH="1">
              <a:off x="2433391" y="3106304"/>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Arrow: Bent-Up 19">
              <a:extLst>
                <a:ext uri="{FF2B5EF4-FFF2-40B4-BE49-F238E27FC236}">
                  <a16:creationId xmlns:a16="http://schemas.microsoft.com/office/drawing/2014/main" id="{9B787838-BE5D-4FE5-9288-CAB92DE3F98B}"/>
                </a:ext>
              </a:extLst>
            </p:cNvPr>
            <p:cNvSpPr/>
            <p:nvPr/>
          </p:nvSpPr>
          <p:spPr>
            <a:xfrm rot="5400000" flipH="1">
              <a:off x="3278600" y="1957897"/>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Tree>
    <p:extLst>
      <p:ext uri="{BB962C8B-B14F-4D97-AF65-F5344CB8AC3E}">
        <p14:creationId xmlns:p14="http://schemas.microsoft.com/office/powerpoint/2010/main" val="1962256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558223" y="3859138"/>
            <a:ext cx="4908722" cy="954107"/>
          </a:xfrm>
          <a:prstGeom prst="rect">
            <a:avLst/>
          </a:prstGeom>
        </p:spPr>
        <p:txBody>
          <a:bodyPr wrap="squar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https://aka.ms/m365-community-docs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INTRO</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258806"/>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Tree>
    <p:extLst>
      <p:ext uri="{BB962C8B-B14F-4D97-AF65-F5344CB8AC3E}">
        <p14:creationId xmlns:p14="http://schemas.microsoft.com/office/powerpoint/2010/main" val="125440310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06909" y="160637"/>
            <a:ext cx="10073797" cy="616792"/>
          </a:xfrm>
        </p:spPr>
        <p:txBody>
          <a:bodyPr>
            <a:noAutofit/>
          </a:bodyPr>
          <a:lstStyle/>
          <a:p>
            <a:r>
              <a:rPr lang="en-US" sz="3264">
                <a:solidFill>
                  <a:schemeClr val="tx1"/>
                </a:solidFill>
                <a:ea typeface="+mj-lt"/>
                <a:cs typeface="+mj-lt"/>
              </a:rPr>
              <a:t>MM4M365 aligns the company on what can </a:t>
            </a:r>
            <a:br>
              <a:rPr lang="en-US" sz="3264">
                <a:solidFill>
                  <a:schemeClr val="tx1"/>
                </a:solidFill>
                <a:ea typeface="+mj-lt"/>
                <a:cs typeface="+mj-lt"/>
              </a:rPr>
            </a:br>
            <a:r>
              <a:rPr lang="en-US" sz="3264">
                <a:solidFill>
                  <a:schemeClr val="tx1"/>
                </a:solidFill>
                <a:ea typeface="+mj-lt"/>
                <a:cs typeface="+mj-lt"/>
              </a:rPr>
              <a:t>and will be done across the platform</a:t>
            </a:r>
          </a:p>
        </p:txBody>
      </p:sp>
      <p:sp>
        <p:nvSpPr>
          <p:cNvPr id="2" name="Content Placeholder 1">
            <a:extLst>
              <a:ext uri="{FF2B5EF4-FFF2-40B4-BE49-F238E27FC236}">
                <a16:creationId xmlns:a16="http://schemas.microsoft.com/office/drawing/2014/main" id="{CD4FE767-DB01-4315-ABAF-CA8360AB9C77}"/>
              </a:ext>
            </a:extLst>
          </p:cNvPr>
          <p:cNvSpPr>
            <a:spLocks noGrp="1"/>
          </p:cNvSpPr>
          <p:nvPr>
            <p:ph idx="1"/>
          </p:nvPr>
        </p:nvSpPr>
        <p:spPr>
          <a:xfrm>
            <a:off x="855768" y="1467296"/>
            <a:ext cx="10724938" cy="5475366"/>
          </a:xfrm>
        </p:spPr>
        <p:txBody>
          <a:bodyPr vert="horz" wrap="square" lIns="93260" tIns="46630" rIns="93260" bIns="46630" rtlCol="0" anchor="t">
            <a:normAutofit fontScale="85000" lnSpcReduction="20000"/>
          </a:bodyPr>
          <a:lstStyle/>
          <a:p>
            <a:pPr marL="0" indent="0">
              <a:lnSpc>
                <a:spcPct val="150000"/>
              </a:lnSpc>
              <a:buNone/>
            </a:pPr>
            <a:r>
              <a:rPr lang="en-US" sz="2448">
                <a:latin typeface="Segoe UI Light" panose="020B0502040204020203" pitchFamily="34" charset="0"/>
                <a:cs typeface="Segoe UI Light" panose="020B0502040204020203" pitchFamily="34" charset="0"/>
              </a:rPr>
              <a:t>Improve organization through use of technology</a:t>
            </a: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r>
              <a:rPr lang="en-US" sz="2448">
                <a:latin typeface="Segoe UI Light" panose="020B0502040204020203" pitchFamily="34" charset="0"/>
                <a:ea typeface="+mn-lt"/>
                <a:cs typeface="Segoe UI Light" panose="020B0502040204020203" pitchFamily="34" charset="0"/>
              </a:rPr>
              <a:t>Benchmark company and department</a:t>
            </a:r>
          </a:p>
          <a:p>
            <a:pPr marL="0" indent="0">
              <a:lnSpc>
                <a:spcPct val="150000"/>
              </a:lnSpc>
              <a:buNone/>
            </a:pPr>
            <a:r>
              <a:rPr lang="en-US" sz="2448">
                <a:latin typeface="Segoe UI Light" panose="020B0502040204020203" pitchFamily="34" charset="0"/>
                <a:ea typeface="+mn-lt"/>
                <a:cs typeface="Segoe UI Light" panose="020B0502040204020203" pitchFamily="34" charset="0"/>
              </a:rPr>
              <a:t>Select appropriate approach</a:t>
            </a:r>
          </a:p>
          <a:p>
            <a:pPr marL="0" indent="0">
              <a:lnSpc>
                <a:spcPct val="150000"/>
              </a:lnSpc>
              <a:buNone/>
            </a:pPr>
            <a:r>
              <a:rPr lang="en-US" sz="2448">
                <a:latin typeface="Segoe UI Light" panose="020B0502040204020203" pitchFamily="34" charset="0"/>
                <a:ea typeface="+mn-lt"/>
                <a:cs typeface="Segoe UI Light" panose="020B0502040204020203" pitchFamily="34" charset="0"/>
              </a:rPr>
              <a:t>Develop an organizational business and technical roadmap based on:</a:t>
            </a:r>
          </a:p>
          <a:p>
            <a:pPr marL="932597" lvl="2" indent="0">
              <a:lnSpc>
                <a:spcPct val="150000"/>
              </a:lnSpc>
              <a:buNone/>
            </a:pPr>
            <a:r>
              <a:rPr lang="en-US">
                <a:latin typeface="Segoe UI Light" panose="020B0502040204020203" pitchFamily="34" charset="0"/>
                <a:ea typeface="+mn-lt"/>
                <a:cs typeface="Segoe UI Light" panose="020B0502040204020203" pitchFamily="34" charset="0"/>
              </a:rPr>
              <a:t>What's possible </a:t>
            </a:r>
          </a:p>
          <a:p>
            <a:pPr marL="932597" lvl="2" indent="0">
              <a:lnSpc>
                <a:spcPct val="150000"/>
              </a:lnSpc>
              <a:buNone/>
            </a:pPr>
            <a:r>
              <a:rPr lang="en-US">
                <a:latin typeface="Segoe UI Light" panose="020B0502040204020203" pitchFamily="34" charset="0"/>
                <a:ea typeface="+mn-lt"/>
                <a:cs typeface="Segoe UI Light" panose="020B0502040204020203" pitchFamily="34" charset="0"/>
              </a:rPr>
              <a:t>What's desired </a:t>
            </a:r>
          </a:p>
          <a:p>
            <a:pPr marL="932597" lvl="2" indent="0">
              <a:lnSpc>
                <a:spcPct val="150000"/>
              </a:lnSpc>
              <a:buNone/>
            </a:pPr>
            <a:r>
              <a:rPr lang="en-US">
                <a:latin typeface="Segoe UI Light" panose="020B0502040204020203" pitchFamily="34" charset="0"/>
                <a:ea typeface="+mn-lt"/>
                <a:cs typeface="Segoe UI Light" panose="020B0502040204020203" pitchFamily="34" charset="0"/>
              </a:rPr>
              <a:t>Organization's culture and drivers</a:t>
            </a:r>
          </a:p>
          <a:p>
            <a:pPr marL="0" indent="0">
              <a:lnSpc>
                <a:spcPct val="150000"/>
              </a:lnSpc>
              <a:buNone/>
            </a:pPr>
            <a:r>
              <a:rPr lang="en-US" sz="2448">
                <a:latin typeface="Segoe UI Light" panose="020B0502040204020203" pitchFamily="34" charset="0"/>
                <a:ea typeface="+mn-lt"/>
                <a:cs typeface="Segoe UI Light" panose="020B0502040204020203" pitchFamily="34" charset="0"/>
              </a:rPr>
              <a:t>Lead and support strategic planning, with </a:t>
            </a:r>
            <a:r>
              <a:rPr lang="en-US" sz="2448">
                <a:latin typeface="Segoe UI Light" panose="020B0502040204020203" pitchFamily="34" charset="0"/>
                <a:cs typeface="Segoe UI Light" panose="020B0502040204020203" pitchFamily="34" charset="0"/>
              </a:rPr>
              <a:t>senior management </a:t>
            </a: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r>
              <a:rPr lang="en-US" sz="2448">
                <a:latin typeface="Segoe UI Light" panose="020B0502040204020203" pitchFamily="34" charset="0"/>
                <a:cs typeface="Segoe UI Light" panose="020B0502040204020203" pitchFamily="34" charset="0"/>
              </a:rPr>
              <a:t>Align implementation needs and objectives</a:t>
            </a:r>
          </a:p>
          <a:p>
            <a:pPr marL="0" indent="0">
              <a:lnSpc>
                <a:spcPct val="150000"/>
              </a:lnSpc>
              <a:buNone/>
            </a:pPr>
            <a:r>
              <a:rPr lang="en-US" sz="2448">
                <a:latin typeface="Segoe UI Light" panose="020B0502040204020203" pitchFamily="34" charset="0"/>
                <a:cs typeface="Segoe UI Light" panose="020B0502040204020203" pitchFamily="34" charset="0"/>
              </a:rPr>
              <a:t>Discuss use of the platform with IT – not just technology</a:t>
            </a: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r>
              <a:rPr lang="en-US" sz="2448">
                <a:latin typeface="Segoe UI Light" panose="020B0502040204020203" pitchFamily="34" charset="0"/>
                <a:ea typeface="+mn-lt"/>
                <a:cs typeface="Segoe UI Light" panose="020B0502040204020203" pitchFamily="34" charset="0"/>
              </a:rPr>
              <a:t>Socialization tool</a:t>
            </a:r>
          </a:p>
        </p:txBody>
      </p:sp>
      <p:pic>
        <p:nvPicPr>
          <p:cNvPr id="4" name="Graphic 3">
            <a:extLst>
              <a:ext uri="{FF2B5EF4-FFF2-40B4-BE49-F238E27FC236}">
                <a16:creationId xmlns:a16="http://schemas.microsoft.com/office/drawing/2014/main" id="{4DA0505C-6711-4E7E-8A7F-D95DA78D0F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096" y="1554567"/>
            <a:ext cx="301428" cy="301428"/>
          </a:xfrm>
          <a:prstGeom prst="rect">
            <a:avLst/>
          </a:prstGeom>
        </p:spPr>
      </p:pic>
      <p:pic>
        <p:nvPicPr>
          <p:cNvPr id="6" name="Graphic 5">
            <a:extLst>
              <a:ext uri="{FF2B5EF4-FFF2-40B4-BE49-F238E27FC236}">
                <a16:creationId xmlns:a16="http://schemas.microsoft.com/office/drawing/2014/main" id="{76BCC21D-97EA-4612-B3CE-42C9C9179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5748" y="4840596"/>
            <a:ext cx="301428" cy="301428"/>
          </a:xfrm>
          <a:prstGeom prst="rect">
            <a:avLst/>
          </a:prstGeom>
        </p:spPr>
      </p:pic>
      <p:pic>
        <p:nvPicPr>
          <p:cNvPr id="8" name="Graphic 7">
            <a:extLst>
              <a:ext uri="{FF2B5EF4-FFF2-40B4-BE49-F238E27FC236}">
                <a16:creationId xmlns:a16="http://schemas.microsoft.com/office/drawing/2014/main" id="{AAC9217D-934D-48F2-899D-B402AB678F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8204" y="3030052"/>
            <a:ext cx="301428" cy="301428"/>
          </a:xfrm>
          <a:prstGeom prst="rect">
            <a:avLst/>
          </a:prstGeom>
        </p:spPr>
      </p:pic>
      <p:pic>
        <p:nvPicPr>
          <p:cNvPr id="10" name="Graphic 9">
            <a:extLst>
              <a:ext uri="{FF2B5EF4-FFF2-40B4-BE49-F238E27FC236}">
                <a16:creationId xmlns:a16="http://schemas.microsoft.com/office/drawing/2014/main" id="{4C93C189-CB39-4BFE-8370-FC7FE4B6F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9027" y="2039198"/>
            <a:ext cx="279781" cy="279781"/>
          </a:xfrm>
          <a:prstGeom prst="rect">
            <a:avLst/>
          </a:prstGeom>
        </p:spPr>
      </p:pic>
      <p:pic>
        <p:nvPicPr>
          <p:cNvPr id="12" name="Graphic 11">
            <a:extLst>
              <a:ext uri="{FF2B5EF4-FFF2-40B4-BE49-F238E27FC236}">
                <a16:creationId xmlns:a16="http://schemas.microsoft.com/office/drawing/2014/main" id="{13CB334D-3AB7-47F4-9AAB-3788661F6B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3165" y="2547790"/>
            <a:ext cx="301428" cy="301428"/>
          </a:xfrm>
          <a:prstGeom prst="rect">
            <a:avLst/>
          </a:prstGeom>
        </p:spPr>
      </p:pic>
      <p:pic>
        <p:nvPicPr>
          <p:cNvPr id="14" name="Graphic 13">
            <a:extLst>
              <a:ext uri="{FF2B5EF4-FFF2-40B4-BE49-F238E27FC236}">
                <a16:creationId xmlns:a16="http://schemas.microsoft.com/office/drawing/2014/main" id="{68585728-E768-4F8A-965C-ECD13BBD8B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8204" y="5344752"/>
            <a:ext cx="301428" cy="301428"/>
          </a:xfrm>
          <a:prstGeom prst="rect">
            <a:avLst/>
          </a:prstGeom>
        </p:spPr>
      </p:pic>
      <p:pic>
        <p:nvPicPr>
          <p:cNvPr id="16" name="Graphic 15">
            <a:extLst>
              <a:ext uri="{FF2B5EF4-FFF2-40B4-BE49-F238E27FC236}">
                <a16:creationId xmlns:a16="http://schemas.microsoft.com/office/drawing/2014/main" id="{D3876D53-7790-4544-A5B3-9D3D8F83442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8204" y="6316081"/>
            <a:ext cx="301428" cy="301428"/>
          </a:xfrm>
          <a:prstGeom prst="rect">
            <a:avLst/>
          </a:prstGeom>
        </p:spPr>
      </p:pic>
      <p:pic>
        <p:nvPicPr>
          <p:cNvPr id="18" name="Graphic 17">
            <a:extLst>
              <a:ext uri="{FF2B5EF4-FFF2-40B4-BE49-F238E27FC236}">
                <a16:creationId xmlns:a16="http://schemas.microsoft.com/office/drawing/2014/main" id="{D575B232-8EE1-463F-AF8D-30227BD76D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5748" y="5839992"/>
            <a:ext cx="293884" cy="293884"/>
          </a:xfrm>
          <a:prstGeom prst="rect">
            <a:avLst/>
          </a:prstGeom>
        </p:spPr>
      </p:pic>
    </p:spTree>
    <p:extLst>
      <p:ext uri="{BB962C8B-B14F-4D97-AF65-F5344CB8AC3E}">
        <p14:creationId xmlns:p14="http://schemas.microsoft.com/office/powerpoint/2010/main" val="1160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83792" y="276086"/>
            <a:ext cx="10724938" cy="1017843"/>
          </a:xfrm>
        </p:spPr>
        <p:txBody>
          <a:bodyPr>
            <a:normAutofit/>
          </a:bodyPr>
          <a:lstStyle/>
          <a:p>
            <a:pPr lvl="0"/>
            <a:r>
              <a:rPr lang="en-US" sz="3264">
                <a:solidFill>
                  <a:schemeClr val="bg1">
                    <a:lumMod val="10000"/>
                  </a:schemeClr>
                </a:solidFill>
                <a:latin typeface="Segoe UI Semibold" panose="020B0702040204020203" pitchFamily="34" charset="0"/>
                <a:cs typeface="Segoe UI Semibold" panose="020B0702040204020203" pitchFamily="34" charset="0"/>
              </a:rPr>
              <a:t>MM4M365 has evolved with the platform</a:t>
            </a:r>
            <a:endParaRPr lang="en-GB" sz="3264">
              <a:solidFill>
                <a:schemeClr val="bg1">
                  <a:lumMod val="10000"/>
                </a:schemeClr>
              </a:solidFill>
              <a:latin typeface="Segoe UI Semibold" panose="020B0702040204020203" pitchFamily="34" charset="0"/>
              <a:cs typeface="Segoe UI Semibold" panose="020B0702040204020203" pitchFamily="34" charset="0"/>
            </a:endParaRPr>
          </a:p>
        </p:txBody>
      </p:sp>
      <p:grpSp>
        <p:nvGrpSpPr>
          <p:cNvPr id="29" name="Group 28">
            <a:extLst>
              <a:ext uri="{FF2B5EF4-FFF2-40B4-BE49-F238E27FC236}">
                <a16:creationId xmlns:a16="http://schemas.microsoft.com/office/drawing/2014/main" id="{84BB4130-FC00-453E-BE2B-DF47F301D5F5}"/>
              </a:ext>
            </a:extLst>
          </p:cNvPr>
          <p:cNvGrpSpPr/>
          <p:nvPr/>
        </p:nvGrpSpPr>
        <p:grpSpPr>
          <a:xfrm>
            <a:off x="290741" y="1613778"/>
            <a:ext cx="3533203" cy="717568"/>
            <a:chOff x="604920" y="-3469"/>
            <a:chExt cx="3492232" cy="991246"/>
          </a:xfrm>
        </p:grpSpPr>
        <p:sp>
          <p:nvSpPr>
            <p:cNvPr id="30" name="Rectangle 29">
              <a:extLst>
                <a:ext uri="{FF2B5EF4-FFF2-40B4-BE49-F238E27FC236}">
                  <a16:creationId xmlns:a16="http://schemas.microsoft.com/office/drawing/2014/main" id="{F3F134B0-F7CA-454C-A182-2AFA531B2B47}"/>
                </a:ext>
              </a:extLst>
            </p:cNvPr>
            <p:cNvSpPr/>
            <p:nvPr/>
          </p:nvSpPr>
          <p:spPr>
            <a:xfrm>
              <a:off x="1132242" y="7481"/>
              <a:ext cx="2964910" cy="9802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31" name="TextBox 30">
              <a:extLst>
                <a:ext uri="{FF2B5EF4-FFF2-40B4-BE49-F238E27FC236}">
                  <a16:creationId xmlns:a16="http://schemas.microsoft.com/office/drawing/2014/main" id="{1BA14E20-6B1B-42E1-B9A0-6CCAD5520CE7}"/>
                </a:ext>
              </a:extLst>
            </p:cNvPr>
            <p:cNvSpPr txBox="1"/>
            <p:nvPr/>
          </p:nvSpPr>
          <p:spPr>
            <a:xfrm>
              <a:off x="604920" y="-3469"/>
              <a:ext cx="3436331" cy="98029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05813" tIns="105813" rIns="105813" bIns="105813" numCol="1" spcCol="1270" anchor="ctr" anchorCtr="0">
              <a:noAutofit/>
            </a:bodyPr>
            <a:lstStyle/>
            <a:p>
              <a:pPr algn="ctr" defTabSz="861357">
                <a:lnSpc>
                  <a:spcPct val="90000"/>
                </a:lnSpc>
                <a:spcBef>
                  <a:spcPct val="0"/>
                </a:spcBef>
                <a:spcAft>
                  <a:spcPct val="35000"/>
                </a:spcAft>
              </a:pPr>
              <a:endParaRPr lang="en-US" sz="1836">
                <a:latin typeface="Segoe UI" panose="020B0502040204020203" pitchFamily="34" charset="0"/>
                <a:cs typeface="Segoe UI" panose="020B0502040204020203" pitchFamily="34" charset="0"/>
              </a:endParaRPr>
            </a:p>
          </p:txBody>
        </p:sp>
      </p:grpSp>
      <p:sp>
        <p:nvSpPr>
          <p:cNvPr id="10" name="Rectangle: Rounded Corners 9">
            <a:extLst>
              <a:ext uri="{FF2B5EF4-FFF2-40B4-BE49-F238E27FC236}">
                <a16:creationId xmlns:a16="http://schemas.microsoft.com/office/drawing/2014/main" id="{A0E13AF7-CE9D-4492-8A6E-FFF9165C57BD}"/>
              </a:ext>
            </a:extLst>
          </p:cNvPr>
          <p:cNvSpPr/>
          <p:nvPr/>
        </p:nvSpPr>
        <p:spPr>
          <a:xfrm>
            <a:off x="290738" y="1997034"/>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Business Process</a:t>
            </a:r>
          </a:p>
        </p:txBody>
      </p:sp>
      <p:sp>
        <p:nvSpPr>
          <p:cNvPr id="13" name="Rectangle: Rounded Corners 12">
            <a:extLst>
              <a:ext uri="{FF2B5EF4-FFF2-40B4-BE49-F238E27FC236}">
                <a16:creationId xmlns:a16="http://schemas.microsoft.com/office/drawing/2014/main" id="{4FA0D078-BD87-4F92-90D3-E0A78CA4B9F0}"/>
              </a:ext>
            </a:extLst>
          </p:cNvPr>
          <p:cNvSpPr/>
          <p:nvPr/>
        </p:nvSpPr>
        <p:spPr>
          <a:xfrm>
            <a:off x="290734" y="5280082"/>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Staff &amp; Training</a:t>
            </a:r>
          </a:p>
        </p:txBody>
      </p:sp>
      <p:sp>
        <p:nvSpPr>
          <p:cNvPr id="14" name="Rectangle: Rounded Corners 13">
            <a:extLst>
              <a:ext uri="{FF2B5EF4-FFF2-40B4-BE49-F238E27FC236}">
                <a16:creationId xmlns:a16="http://schemas.microsoft.com/office/drawing/2014/main" id="{DD176176-8825-4525-89B3-E23F88E37AE3}"/>
              </a:ext>
            </a:extLst>
          </p:cNvPr>
          <p:cNvSpPr/>
          <p:nvPr/>
        </p:nvSpPr>
        <p:spPr>
          <a:xfrm>
            <a:off x="290734" y="2545697"/>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Collaboration</a:t>
            </a:r>
          </a:p>
        </p:txBody>
      </p:sp>
      <p:sp>
        <p:nvSpPr>
          <p:cNvPr id="15" name="Rectangle: Rounded Corners 14">
            <a:extLst>
              <a:ext uri="{FF2B5EF4-FFF2-40B4-BE49-F238E27FC236}">
                <a16:creationId xmlns:a16="http://schemas.microsoft.com/office/drawing/2014/main" id="{F87D08E3-0C70-49CE-B3AB-18AB549102D6}"/>
              </a:ext>
            </a:extLst>
          </p:cNvPr>
          <p:cNvSpPr/>
          <p:nvPr/>
        </p:nvSpPr>
        <p:spPr>
          <a:xfrm>
            <a:off x="290734" y="3094360"/>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
        <p:nvSpPr>
          <p:cNvPr id="16" name="Rectangle: Rounded Corners 15">
            <a:extLst>
              <a:ext uri="{FF2B5EF4-FFF2-40B4-BE49-F238E27FC236}">
                <a16:creationId xmlns:a16="http://schemas.microsoft.com/office/drawing/2014/main" id="{A9C7852C-C5F2-4FC0-8C17-B0F0A0773971}"/>
              </a:ext>
            </a:extLst>
          </p:cNvPr>
          <p:cNvSpPr/>
          <p:nvPr/>
        </p:nvSpPr>
        <p:spPr>
          <a:xfrm>
            <a:off x="290734" y="3643023"/>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Management of Content</a:t>
            </a:r>
          </a:p>
        </p:txBody>
      </p:sp>
      <p:sp>
        <p:nvSpPr>
          <p:cNvPr id="17" name="Rectangle: Rounded Corners 16">
            <a:extLst>
              <a:ext uri="{FF2B5EF4-FFF2-40B4-BE49-F238E27FC236}">
                <a16:creationId xmlns:a16="http://schemas.microsoft.com/office/drawing/2014/main" id="{233E52A7-A0C1-43F3-9072-69CA4D02F54E}"/>
              </a:ext>
            </a:extLst>
          </p:cNvPr>
          <p:cNvSpPr/>
          <p:nvPr/>
        </p:nvSpPr>
        <p:spPr>
          <a:xfrm>
            <a:off x="290734" y="4186094"/>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People &amp; Communities</a:t>
            </a:r>
          </a:p>
        </p:txBody>
      </p:sp>
      <p:sp>
        <p:nvSpPr>
          <p:cNvPr id="18" name="Rectangle: Rounded Corners 17">
            <a:extLst>
              <a:ext uri="{FF2B5EF4-FFF2-40B4-BE49-F238E27FC236}">
                <a16:creationId xmlns:a16="http://schemas.microsoft.com/office/drawing/2014/main" id="{41E85597-BD86-49DA-B6BC-BF5B37F9FDF7}"/>
              </a:ext>
            </a:extLst>
          </p:cNvPr>
          <p:cNvSpPr/>
          <p:nvPr/>
        </p:nvSpPr>
        <p:spPr>
          <a:xfrm>
            <a:off x="290734" y="4733088"/>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Search</a:t>
            </a:r>
          </a:p>
        </p:txBody>
      </p:sp>
      <p:sp>
        <p:nvSpPr>
          <p:cNvPr id="21" name="Rectangle: Rounded Corners 20">
            <a:extLst>
              <a:ext uri="{FF2B5EF4-FFF2-40B4-BE49-F238E27FC236}">
                <a16:creationId xmlns:a16="http://schemas.microsoft.com/office/drawing/2014/main" id="{1AFD838D-4C2B-453F-9105-EBB2E6F5808B}"/>
              </a:ext>
            </a:extLst>
          </p:cNvPr>
          <p:cNvSpPr/>
          <p:nvPr/>
        </p:nvSpPr>
        <p:spPr>
          <a:xfrm>
            <a:off x="4300892" y="4200244"/>
            <a:ext cx="3681750"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Data &amp; Analytics</a:t>
            </a:r>
          </a:p>
        </p:txBody>
      </p:sp>
      <p:sp>
        <p:nvSpPr>
          <p:cNvPr id="23" name="Rectangle: Rounded Corners 22">
            <a:extLst>
              <a:ext uri="{FF2B5EF4-FFF2-40B4-BE49-F238E27FC236}">
                <a16:creationId xmlns:a16="http://schemas.microsoft.com/office/drawing/2014/main" id="{BF5E10CD-BF82-4BC6-8883-583D4B02022E}"/>
              </a:ext>
            </a:extLst>
          </p:cNvPr>
          <p:cNvSpPr/>
          <p:nvPr/>
        </p:nvSpPr>
        <p:spPr>
          <a:xfrm>
            <a:off x="290734" y="5827076"/>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Customization &amp; Development</a:t>
            </a:r>
          </a:p>
        </p:txBody>
      </p:sp>
      <p:sp>
        <p:nvSpPr>
          <p:cNvPr id="73" name="Rectangle: Rounded Corners 72">
            <a:extLst>
              <a:ext uri="{FF2B5EF4-FFF2-40B4-BE49-F238E27FC236}">
                <a16:creationId xmlns:a16="http://schemas.microsoft.com/office/drawing/2014/main" id="{B3938402-29CD-4720-8A2D-DB9F06141D09}"/>
              </a:ext>
            </a:extLst>
          </p:cNvPr>
          <p:cNvSpPr/>
          <p:nvPr/>
        </p:nvSpPr>
        <p:spPr>
          <a:xfrm>
            <a:off x="4300892" y="2354424"/>
            <a:ext cx="3681750"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Infrastructure</a:t>
            </a:r>
          </a:p>
        </p:txBody>
      </p:sp>
      <p:sp>
        <p:nvSpPr>
          <p:cNvPr id="81" name="Rectangle: Rounded Corners 80">
            <a:extLst>
              <a:ext uri="{FF2B5EF4-FFF2-40B4-BE49-F238E27FC236}">
                <a16:creationId xmlns:a16="http://schemas.microsoft.com/office/drawing/2014/main" id="{7F20597E-05F5-4151-AA46-E54EADE046CA}"/>
              </a:ext>
            </a:extLst>
          </p:cNvPr>
          <p:cNvSpPr/>
          <p:nvPr/>
        </p:nvSpPr>
        <p:spPr>
          <a:xfrm>
            <a:off x="8311053" y="2001992"/>
            <a:ext cx="368175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Principles of…</a:t>
            </a:r>
          </a:p>
        </p:txBody>
      </p:sp>
      <p:sp>
        <p:nvSpPr>
          <p:cNvPr id="83" name="Rectangle: Rounded Corners 82">
            <a:extLst>
              <a:ext uri="{FF2B5EF4-FFF2-40B4-BE49-F238E27FC236}">
                <a16:creationId xmlns:a16="http://schemas.microsoft.com/office/drawing/2014/main" id="{5822BDEF-35BA-40CA-B8C8-D3231AF907CC}"/>
              </a:ext>
            </a:extLst>
          </p:cNvPr>
          <p:cNvSpPr/>
          <p:nvPr/>
        </p:nvSpPr>
        <p:spPr>
          <a:xfrm>
            <a:off x="8311053" y="3676613"/>
            <a:ext cx="368175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How to elevate…</a:t>
            </a:r>
          </a:p>
        </p:txBody>
      </p:sp>
      <p:sp>
        <p:nvSpPr>
          <p:cNvPr id="86" name="TextBox 85">
            <a:extLst>
              <a:ext uri="{FF2B5EF4-FFF2-40B4-BE49-F238E27FC236}">
                <a16:creationId xmlns:a16="http://schemas.microsoft.com/office/drawing/2014/main" id="{D62E6620-2AF2-4667-9916-5C590A8DD1B4}"/>
              </a:ext>
            </a:extLst>
          </p:cNvPr>
          <p:cNvSpPr txBox="1"/>
          <p:nvPr/>
        </p:nvSpPr>
        <p:spPr>
          <a:xfrm>
            <a:off x="159207" y="141050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Published Competencies</a:t>
            </a:r>
          </a:p>
        </p:txBody>
      </p:sp>
      <p:sp>
        <p:nvSpPr>
          <p:cNvPr id="88" name="TextBox 87">
            <a:extLst>
              <a:ext uri="{FF2B5EF4-FFF2-40B4-BE49-F238E27FC236}">
                <a16:creationId xmlns:a16="http://schemas.microsoft.com/office/drawing/2014/main" id="{A4DEA154-CFB8-4ABD-81C3-A216136AF327}"/>
              </a:ext>
            </a:extLst>
          </p:cNvPr>
          <p:cNvSpPr txBox="1"/>
          <p:nvPr/>
        </p:nvSpPr>
        <p:spPr>
          <a:xfrm>
            <a:off x="4169365" y="143408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Open Competencies</a:t>
            </a:r>
          </a:p>
        </p:txBody>
      </p:sp>
      <p:sp>
        <p:nvSpPr>
          <p:cNvPr id="90" name="TextBox 89">
            <a:extLst>
              <a:ext uri="{FF2B5EF4-FFF2-40B4-BE49-F238E27FC236}">
                <a16:creationId xmlns:a16="http://schemas.microsoft.com/office/drawing/2014/main" id="{E543D2D8-5479-4863-935F-53AB7E1415D9}"/>
              </a:ext>
            </a:extLst>
          </p:cNvPr>
          <p:cNvSpPr txBox="1"/>
          <p:nvPr/>
        </p:nvSpPr>
        <p:spPr>
          <a:xfrm>
            <a:off x="8174130" y="144480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Supporting Articles</a:t>
            </a:r>
          </a:p>
        </p:txBody>
      </p:sp>
      <p:sp>
        <p:nvSpPr>
          <p:cNvPr id="25" name="TextBox 24">
            <a:extLst>
              <a:ext uri="{FF2B5EF4-FFF2-40B4-BE49-F238E27FC236}">
                <a16:creationId xmlns:a16="http://schemas.microsoft.com/office/drawing/2014/main" id="{5B02499B-CC0D-45BD-BDA0-9EDECEBFCD3E}"/>
              </a:ext>
            </a:extLst>
          </p:cNvPr>
          <p:cNvSpPr txBox="1"/>
          <p:nvPr/>
        </p:nvSpPr>
        <p:spPr>
          <a:xfrm>
            <a:off x="4357453" y="1970961"/>
            <a:ext cx="1886551" cy="350330"/>
          </a:xfrm>
          <a:prstGeom prst="rect">
            <a:avLst/>
          </a:prstGeom>
          <a:noFill/>
        </p:spPr>
        <p:txBody>
          <a:bodyPr wrap="square">
            <a:spAutoFit/>
          </a:bodyPr>
          <a:lstStyle/>
          <a:p>
            <a:r>
              <a:rPr lang="en-US" sz="1632" i="1">
                <a:latin typeface="Segoe UI" panose="020B0502040204020203" pitchFamily="34" charset="0"/>
                <a:cs typeface="Segoe UI" panose="020B0502040204020203" pitchFamily="34" charset="0"/>
              </a:rPr>
              <a:t>In progress</a:t>
            </a:r>
          </a:p>
        </p:txBody>
      </p:sp>
      <p:sp>
        <p:nvSpPr>
          <p:cNvPr id="26" name="Rectangle: Rounded Corners 25">
            <a:extLst>
              <a:ext uri="{FF2B5EF4-FFF2-40B4-BE49-F238E27FC236}">
                <a16:creationId xmlns:a16="http://schemas.microsoft.com/office/drawing/2014/main" id="{6D55993C-E4EC-47E2-BC10-32EE77E99C9D}"/>
              </a:ext>
            </a:extLst>
          </p:cNvPr>
          <p:cNvSpPr/>
          <p:nvPr/>
        </p:nvSpPr>
        <p:spPr>
          <a:xfrm>
            <a:off x="9097014" y="4818282"/>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
        <p:nvSpPr>
          <p:cNvPr id="27" name="Rectangle: Rounded Corners 26">
            <a:extLst>
              <a:ext uri="{FF2B5EF4-FFF2-40B4-BE49-F238E27FC236}">
                <a16:creationId xmlns:a16="http://schemas.microsoft.com/office/drawing/2014/main" id="{A578C5A9-B354-42AE-84EC-AA0A62E80DD2}"/>
              </a:ext>
            </a:extLst>
          </p:cNvPr>
          <p:cNvSpPr/>
          <p:nvPr/>
        </p:nvSpPr>
        <p:spPr>
          <a:xfrm>
            <a:off x="9097014" y="5289068"/>
            <a:ext cx="2099036" cy="623202"/>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People &amp; Communities</a:t>
            </a:r>
          </a:p>
        </p:txBody>
      </p:sp>
      <p:sp>
        <p:nvSpPr>
          <p:cNvPr id="28" name="Rectangle: Rounded Corners 27">
            <a:extLst>
              <a:ext uri="{FF2B5EF4-FFF2-40B4-BE49-F238E27FC236}">
                <a16:creationId xmlns:a16="http://schemas.microsoft.com/office/drawing/2014/main" id="{02EC46C2-9AE1-43B4-98C2-FC7F7BC97D56}"/>
              </a:ext>
            </a:extLst>
          </p:cNvPr>
          <p:cNvSpPr/>
          <p:nvPr/>
        </p:nvSpPr>
        <p:spPr>
          <a:xfrm>
            <a:off x="9097014" y="2617349"/>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Search</a:t>
            </a:r>
          </a:p>
        </p:txBody>
      </p:sp>
      <p:sp>
        <p:nvSpPr>
          <p:cNvPr id="32" name="Rectangle: Rounded Corners 31">
            <a:extLst>
              <a:ext uri="{FF2B5EF4-FFF2-40B4-BE49-F238E27FC236}">
                <a16:creationId xmlns:a16="http://schemas.microsoft.com/office/drawing/2014/main" id="{CB9E62E5-9A0E-494D-BE12-BFFEDCCA9550}"/>
              </a:ext>
            </a:extLst>
          </p:cNvPr>
          <p:cNvSpPr/>
          <p:nvPr/>
        </p:nvSpPr>
        <p:spPr>
          <a:xfrm>
            <a:off x="9097014" y="3088135"/>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
        <p:nvSpPr>
          <p:cNvPr id="33" name="Rectangle: Rounded Corners 32">
            <a:extLst>
              <a:ext uri="{FF2B5EF4-FFF2-40B4-BE49-F238E27FC236}">
                <a16:creationId xmlns:a16="http://schemas.microsoft.com/office/drawing/2014/main" id="{FE0630F2-A66C-44CD-B75B-975A3A67A054}"/>
              </a:ext>
            </a:extLst>
          </p:cNvPr>
          <p:cNvSpPr/>
          <p:nvPr/>
        </p:nvSpPr>
        <p:spPr>
          <a:xfrm>
            <a:off x="9097014" y="5987428"/>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Staff &amp; Training</a:t>
            </a:r>
          </a:p>
        </p:txBody>
      </p:sp>
      <p:sp>
        <p:nvSpPr>
          <p:cNvPr id="35" name="Rectangle: Rounded Corners 34">
            <a:extLst>
              <a:ext uri="{FF2B5EF4-FFF2-40B4-BE49-F238E27FC236}">
                <a16:creationId xmlns:a16="http://schemas.microsoft.com/office/drawing/2014/main" id="{FB2B17E0-8061-426D-8D85-AB0B12E51805}"/>
              </a:ext>
            </a:extLst>
          </p:cNvPr>
          <p:cNvSpPr/>
          <p:nvPr/>
        </p:nvSpPr>
        <p:spPr>
          <a:xfrm>
            <a:off x="4300892" y="3528912"/>
            <a:ext cx="3681750"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Security…</a:t>
            </a:r>
          </a:p>
        </p:txBody>
      </p:sp>
      <p:sp>
        <p:nvSpPr>
          <p:cNvPr id="36" name="Rectangle: Rounded Corners 35">
            <a:extLst>
              <a:ext uri="{FF2B5EF4-FFF2-40B4-BE49-F238E27FC236}">
                <a16:creationId xmlns:a16="http://schemas.microsoft.com/office/drawing/2014/main" id="{83493561-515E-4BFF-800A-0819A58E9A87}"/>
              </a:ext>
            </a:extLst>
          </p:cNvPr>
          <p:cNvSpPr/>
          <p:nvPr/>
        </p:nvSpPr>
        <p:spPr>
          <a:xfrm>
            <a:off x="9095519" y="4335591"/>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2"/>
                </a:solidFill>
                <a:latin typeface="Segoe UI"/>
                <a:cs typeface="Segoe UI"/>
              </a:rPr>
              <a:t>Collaboration</a:t>
            </a:r>
          </a:p>
        </p:txBody>
      </p:sp>
      <p:sp>
        <p:nvSpPr>
          <p:cNvPr id="37" name="TextBox 36">
            <a:extLst>
              <a:ext uri="{FF2B5EF4-FFF2-40B4-BE49-F238E27FC236}">
                <a16:creationId xmlns:a16="http://schemas.microsoft.com/office/drawing/2014/main" id="{2033517C-0C2B-4EE0-8664-5E9391704638}"/>
              </a:ext>
            </a:extLst>
          </p:cNvPr>
          <p:cNvSpPr txBox="1"/>
          <p:nvPr/>
        </p:nvSpPr>
        <p:spPr>
          <a:xfrm>
            <a:off x="4312752" y="3141382"/>
            <a:ext cx="1886551" cy="350330"/>
          </a:xfrm>
          <a:prstGeom prst="rect">
            <a:avLst/>
          </a:prstGeom>
          <a:noFill/>
        </p:spPr>
        <p:txBody>
          <a:bodyPr wrap="square">
            <a:spAutoFit/>
          </a:bodyPr>
          <a:lstStyle/>
          <a:p>
            <a:r>
              <a:rPr lang="en-US" sz="1632" i="1">
                <a:latin typeface="Segoe UI" panose="020B0502040204020203" pitchFamily="34" charset="0"/>
                <a:cs typeface="Segoe UI" panose="020B0502040204020203" pitchFamily="34" charset="0"/>
              </a:rPr>
              <a:t>To do</a:t>
            </a:r>
          </a:p>
        </p:txBody>
      </p:sp>
    </p:spTree>
    <p:extLst>
      <p:ext uri="{BB962C8B-B14F-4D97-AF65-F5344CB8AC3E}">
        <p14:creationId xmlns:p14="http://schemas.microsoft.com/office/powerpoint/2010/main" val="119353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fontScale="90000"/>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provides benchmarks to measure your organization</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1471160201"/>
              </p:ext>
            </p:extLst>
          </p:nvPr>
        </p:nvGraphicFramePr>
        <p:xfrm>
          <a:off x="388307" y="1230245"/>
          <a:ext cx="11696414" cy="5493943"/>
        </p:xfrm>
        <a:graphic>
          <a:graphicData uri="http://schemas.openxmlformats.org/drawingml/2006/table">
            <a:tbl>
              <a:tblPr firstRow="1" bandRow="1" bandCol="1">
                <a:tableStyleId>{17292A2E-F333-43FB-9621-5CBBE7FDCDCB}</a:tableStyleId>
              </a:tblPr>
              <a:tblGrid>
                <a:gridCol w="2149395">
                  <a:extLst>
                    <a:ext uri="{9D8B030D-6E8A-4147-A177-3AD203B41FA5}">
                      <a16:colId xmlns:a16="http://schemas.microsoft.com/office/drawing/2014/main" val="20000"/>
                    </a:ext>
                  </a:extLst>
                </a:gridCol>
                <a:gridCol w="6856819">
                  <a:extLst>
                    <a:ext uri="{9D8B030D-6E8A-4147-A177-3AD203B41FA5}">
                      <a16:colId xmlns:a16="http://schemas.microsoft.com/office/drawing/2014/main" val="20002"/>
                    </a:ext>
                  </a:extLst>
                </a:gridCol>
                <a:gridCol w="2690200">
                  <a:extLst>
                    <a:ext uri="{9D8B030D-6E8A-4147-A177-3AD203B41FA5}">
                      <a16:colId xmlns:a16="http://schemas.microsoft.com/office/drawing/2014/main" val="3171234966"/>
                    </a:ext>
                  </a:extLst>
                </a:gridCol>
              </a:tblGrid>
              <a:tr h="646213">
                <a:tc>
                  <a:txBody>
                    <a:bodyPr/>
                    <a:lstStyle/>
                    <a:p>
                      <a:pPr algn="ctr"/>
                      <a:r>
                        <a:rPr lang="en-US" sz="2000">
                          <a:solidFill>
                            <a:schemeClr val="bg2"/>
                          </a:solidFill>
                          <a:latin typeface="+mj-lt"/>
                          <a:cs typeface="Segoe UI" panose="020B0502040204020203" pitchFamily="34" charset="0"/>
                        </a:rPr>
                        <a:t>Maturity Level</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panose="020B0502040204020203" pitchFamily="34" charset="0"/>
                        </a:rPr>
                        <a:t>Description</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GB" sz="2000">
                          <a:solidFill>
                            <a:schemeClr val="bg2"/>
                          </a:solidFill>
                          <a:latin typeface="+mj-lt"/>
                        </a:rPr>
                        <a:t>Keywords</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921588">
                <a:tc>
                  <a:txBody>
                    <a:bodyPr/>
                    <a:lstStyle/>
                    <a:p>
                      <a:pPr marL="0" algn="ctr"/>
                      <a:r>
                        <a:rPr lang="en-US" sz="1800">
                          <a:latin typeface="Segoe UI" panose="020B0502040204020203" pitchFamily="34" charset="0"/>
                          <a:cs typeface="Segoe UI" panose="020B0502040204020203" pitchFamily="34" charset="0"/>
                        </a:rPr>
                        <a:t>Level 500</a:t>
                      </a:r>
                    </a:p>
                    <a:p>
                      <a:pPr marL="0" algn="ctr"/>
                      <a:r>
                        <a:rPr lang="en-US" sz="1800" b="1">
                          <a:latin typeface="Segoe UI" panose="020B0502040204020203" pitchFamily="34" charset="0"/>
                          <a:cs typeface="Segoe UI" panose="020B0502040204020203" pitchFamily="34" charset="0"/>
                        </a:rPr>
                        <a:t>Optimizing</a:t>
                      </a:r>
                    </a:p>
                  </a:txBody>
                  <a:tcPr marL="126723" marR="126723" marT="52848" marB="52848" anchor="ctr"/>
                </a:tc>
                <a:tc>
                  <a:txBody>
                    <a:bodyPr/>
                    <a:lstStyle/>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Deliberate and systematic process improvement/optimization</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Focus is on continually improving process performance </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Addressing statistical common causes of process variation and iterative process improvement</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Optimal, systematic, statistical, improvement-focus, automated, assured, proactive</a:t>
                      </a:r>
                      <a:endPar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1"/>
                  </a:ext>
                </a:extLst>
              </a:tr>
              <a:tr h="921588">
                <a:tc>
                  <a:txBody>
                    <a:bodyPr/>
                    <a:lstStyle/>
                    <a:p>
                      <a:pPr marL="0" algn="ctr"/>
                      <a:r>
                        <a:rPr lang="en-US" sz="1800">
                          <a:latin typeface="Segoe UI" panose="020B0502040204020203" pitchFamily="34" charset="0"/>
                          <a:cs typeface="Segoe UI" panose="020B0502040204020203" pitchFamily="34" charset="0"/>
                        </a:rPr>
                        <a:t>Level 400</a:t>
                      </a:r>
                    </a:p>
                    <a:p>
                      <a:pPr marL="0" algn="ctr"/>
                      <a:r>
                        <a:rPr lang="en-US" sz="1800" b="1">
                          <a:latin typeface="Segoe UI" panose="020B0502040204020203" pitchFamily="34" charset="0"/>
                          <a:cs typeface="Segoe UI" panose="020B0502040204020203" pitchFamily="34" charset="0"/>
                        </a:rPr>
                        <a:t>Predictable</a:t>
                      </a:r>
                    </a:p>
                  </a:txBody>
                  <a:tcPr marL="126723" marR="126723" marT="52848" marB="52848" anchor="ctr"/>
                </a:tc>
                <a:tc>
                  <a:txBody>
                    <a:bodyPr/>
                    <a:lstStyle/>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Actively managed in accordance with agreed processes and has tracked metrics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Effective achievement can be evidenced across a range of operational conditions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has been tested and refined </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users demonstrate competence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Productive, interactive, responsive, enhanced, effective, adaptable, quality </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2"/>
                  </a:ext>
                </a:extLst>
              </a:tr>
              <a:tr h="921588">
                <a:tc>
                  <a:txBody>
                    <a:bodyPr/>
                    <a:lstStyle/>
                    <a:p>
                      <a:pPr marL="0" algn="ctr"/>
                      <a:r>
                        <a:rPr lang="en-US" sz="1800">
                          <a:latin typeface="Segoe UI" panose="020B0502040204020203" pitchFamily="34" charset="0"/>
                          <a:cs typeface="Segoe UI" panose="020B0502040204020203" pitchFamily="34" charset="0"/>
                        </a:rPr>
                        <a:t>Level 300</a:t>
                      </a:r>
                    </a:p>
                    <a:p>
                      <a:pPr marL="0" algn="ctr"/>
                      <a:r>
                        <a:rPr lang="en-US" sz="1800" b="1">
                          <a:latin typeface="Segoe UI" panose="020B0502040204020203" pitchFamily="34" charset="0"/>
                          <a:cs typeface="Segoe UI" panose="020B0502040204020203" pitchFamily="34" charset="0"/>
                        </a:rPr>
                        <a:t>Defined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Defined and standardized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Signed off, managed process </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Limited validation of effectiveness, doesn’t include edge cases</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Process users demonstrate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familiarity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Documented, policy-driven, planned, controlled, stable</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3"/>
                  </a:ext>
                </a:extLst>
              </a:tr>
              <a:tr h="921588">
                <a:tc>
                  <a:txBody>
                    <a:bodyPr/>
                    <a:lstStyle/>
                    <a:p>
                      <a:pPr marL="0" algn="ctr"/>
                      <a:r>
                        <a:rPr lang="en-US" sz="1800">
                          <a:latin typeface="Segoe UI" panose="020B0502040204020203" pitchFamily="34" charset="0"/>
                          <a:cs typeface="Segoe UI" panose="020B0502040204020203" pitchFamily="34" charset="0"/>
                        </a:rPr>
                        <a:t>Level 200</a:t>
                      </a:r>
                    </a:p>
                    <a:p>
                      <a:pPr marL="0" algn="ctr"/>
                      <a:r>
                        <a:rPr lang="en-US" sz="1800" b="1">
                          <a:latin typeface="Segoe UI" panose="020B0502040204020203" pitchFamily="34" charset="0"/>
                          <a:cs typeface="Segoe UI" panose="020B0502040204020203" pitchFamily="34" charset="0"/>
                        </a:rPr>
                        <a:t>Managed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Key processes defined but not standardized, uniformly or strongly applied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Some ability to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demonstrate  consistent outcomes </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Limited buy-in from staff and management</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Widespread inconsistency and resistance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Routine, legacy, fire-fighting, variable, personally managed</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4"/>
                  </a:ext>
                </a:extLst>
              </a:tr>
              <a:tr h="921588">
                <a:tc>
                  <a:txBody>
                    <a:bodyPr/>
                    <a:lstStyle/>
                    <a:p>
                      <a:pPr marL="0" algn="ctr"/>
                      <a:r>
                        <a:rPr lang="en-US" sz="1800">
                          <a:latin typeface="Segoe UI" panose="020B0502040204020203" pitchFamily="34" charset="0"/>
                          <a:cs typeface="Segoe UI" panose="020B0502040204020203" pitchFamily="34" charset="0"/>
                        </a:rPr>
                        <a:t>Level 100</a:t>
                      </a:r>
                    </a:p>
                    <a:p>
                      <a:pPr marL="0" algn="ctr"/>
                      <a:r>
                        <a:rPr lang="en-US" sz="1800" b="1">
                          <a:latin typeface="Segoe UI" panose="020B0502040204020203" pitchFamily="34" charset="0"/>
                          <a:cs typeface="Segoe UI" panose="020B0502040204020203" pitchFamily="34" charset="0"/>
                        </a:rPr>
                        <a:t>Initial</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Default, starting/exploratory state</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People driven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processes, lacking documentation and discipline</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Many ways of doing the same thing (with variable results)</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Characterised by inefficient legacy approaches and pockets of unmanaged innovation</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Ad hoc, reactive, uncontrolled, chaotic, unstable, not designed</a:t>
                      </a:r>
                      <a:endPar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5"/>
                  </a:ext>
                </a:extLst>
              </a:tr>
            </a:tbl>
          </a:graphicData>
        </a:graphic>
      </p:graphicFrame>
      <p:sp>
        <p:nvSpPr>
          <p:cNvPr id="12" name="Up Arrow 6">
            <a:extLst>
              <a:ext uri="{FF2B5EF4-FFF2-40B4-BE49-F238E27FC236}">
                <a16:creationId xmlns:a16="http://schemas.microsoft.com/office/drawing/2014/main" id="{5F1672F2-A59C-4441-93DD-D978F2708527}"/>
              </a:ext>
            </a:extLst>
          </p:cNvPr>
          <p:cNvSpPr/>
          <p:nvPr/>
        </p:nvSpPr>
        <p:spPr>
          <a:xfrm>
            <a:off x="410597" y="1891430"/>
            <a:ext cx="412184" cy="4832758"/>
          </a:xfrm>
          <a:prstGeom prst="upArrow">
            <a:avLst/>
          </a:prstGeom>
          <a:solidFill>
            <a:schemeClr val="accent2"/>
          </a:solidFill>
          <a:ln>
            <a:solidFill>
              <a:srgbClr val="03787C"/>
            </a:solidFill>
          </a:ln>
        </p:spPr>
        <p:style>
          <a:lnRef idx="2">
            <a:schemeClr val="accent1">
              <a:shade val="50000"/>
            </a:schemeClr>
          </a:lnRef>
          <a:fillRef idx="1">
            <a:schemeClr val="accent1"/>
          </a:fillRef>
          <a:effectRef idx="0">
            <a:schemeClr val="accent1"/>
          </a:effectRef>
          <a:fontRef idx="minor">
            <a:schemeClr val="lt1"/>
          </a:fontRef>
        </p:style>
        <p:txBody>
          <a:bodyPr lIns="91557" tIns="45780" rIns="91557" bIns="4578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36">
              <a:solidFill>
                <a:prstClr val="white"/>
              </a:solidFill>
            </a:endParaRPr>
          </a:p>
        </p:txBody>
      </p:sp>
      <p:sp>
        <p:nvSpPr>
          <p:cNvPr id="10" name="TextBox 9">
            <a:extLst>
              <a:ext uri="{FF2B5EF4-FFF2-40B4-BE49-F238E27FC236}">
                <a16:creationId xmlns:a16="http://schemas.microsoft.com/office/drawing/2014/main" id="{C9F6FAAF-7DF9-4B72-B730-28771CF3B07B}"/>
              </a:ext>
            </a:extLst>
          </p:cNvPr>
          <p:cNvSpPr txBox="1"/>
          <p:nvPr/>
        </p:nvSpPr>
        <p:spPr>
          <a:xfrm>
            <a:off x="2717794" y="6701692"/>
            <a:ext cx="9590937" cy="286306"/>
          </a:xfrm>
          <a:prstGeom prst="rect">
            <a:avLst/>
          </a:prstGeom>
          <a:noFill/>
        </p:spPr>
        <p:txBody>
          <a:bodyPr wrap="square">
            <a:spAutoFit/>
          </a:bodyPr>
          <a:lstStyle/>
          <a:p>
            <a:pPr algn="r"/>
            <a:r>
              <a:rPr lang="en-US" sz="1224">
                <a:latin typeface="Segoe UI Light" panose="020B0502040204020203" pitchFamily="34" charset="0"/>
                <a:cs typeface="Segoe UI Light" panose="020B0502040204020203" pitchFamily="34" charset="0"/>
              </a:rPr>
              <a:t>Source: https://docs.microsoft.com/en-us/microsoft-365/community/microsoft365-maturity-model--intro</a:t>
            </a:r>
          </a:p>
        </p:txBody>
      </p:sp>
    </p:spTree>
    <p:extLst>
      <p:ext uri="{BB962C8B-B14F-4D97-AF65-F5344CB8AC3E}">
        <p14:creationId xmlns:p14="http://schemas.microsoft.com/office/powerpoint/2010/main" val="271831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OVERVIEW</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Practitioners for</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C7E331E1-9634-4301-9085-B33BB511686D}"/>
              </a:ext>
            </a:extLst>
          </p:cNvPr>
          <p:cNvSpPr/>
          <p:nvPr/>
        </p:nvSpPr>
        <p:spPr>
          <a:xfrm>
            <a:off x="585795" y="4428261"/>
            <a:ext cx="4908722" cy="461665"/>
          </a:xfrm>
          <a:prstGeom prst="rect">
            <a:avLst/>
          </a:prstGeom>
        </p:spPr>
        <p:txBody>
          <a:bodyPr wrap="square">
            <a:spAutoFit/>
          </a:bodyPr>
          <a:lstStyle/>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https://aka.ms/sharing-is-caring</a:t>
            </a:r>
          </a:p>
        </p:txBody>
      </p:sp>
    </p:spTree>
    <p:extLst>
      <p:ext uri="{BB962C8B-B14F-4D97-AF65-F5344CB8AC3E}">
        <p14:creationId xmlns:p14="http://schemas.microsoft.com/office/powerpoint/2010/main" val="14367109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06909" y="308622"/>
            <a:ext cx="10073797" cy="616792"/>
          </a:xfrm>
        </p:spPr>
        <p:txBody>
          <a:bodyPr>
            <a:noAutofit/>
          </a:bodyPr>
          <a:lstStyle/>
          <a:p>
            <a:r>
              <a:rPr lang="en-US" sz="3264">
                <a:solidFill>
                  <a:schemeClr val="tx1"/>
                </a:solidFill>
                <a:ea typeface="+mj-lt"/>
                <a:cs typeface="+mj-lt"/>
              </a:rPr>
              <a:t>Practitioners of MM4M365</a:t>
            </a:r>
          </a:p>
        </p:txBody>
      </p:sp>
      <p:sp>
        <p:nvSpPr>
          <p:cNvPr id="2" name="Content Placeholder 1">
            <a:extLst>
              <a:ext uri="{FF2B5EF4-FFF2-40B4-BE49-F238E27FC236}">
                <a16:creationId xmlns:a16="http://schemas.microsoft.com/office/drawing/2014/main" id="{CD4FE767-DB01-4315-ABAF-CA8360AB9C77}"/>
              </a:ext>
            </a:extLst>
          </p:cNvPr>
          <p:cNvSpPr>
            <a:spLocks noGrp="1"/>
          </p:cNvSpPr>
          <p:nvPr>
            <p:ph idx="1"/>
          </p:nvPr>
        </p:nvSpPr>
        <p:spPr>
          <a:xfrm>
            <a:off x="290737" y="1342168"/>
            <a:ext cx="10724938" cy="5475366"/>
          </a:xfrm>
        </p:spPr>
        <p:txBody>
          <a:bodyPr vert="horz" wrap="square" lIns="93260" tIns="46630" rIns="93260" bIns="46630" rtlCol="0" anchor="t">
            <a:normAutofit/>
          </a:bodyPr>
          <a:lstStyle/>
          <a:p>
            <a:pPr>
              <a:lnSpc>
                <a:spcPct val="150000"/>
              </a:lnSpc>
            </a:pPr>
            <a:r>
              <a:rPr lang="en-US" sz="2448">
                <a:latin typeface="Segoe UI Light" panose="020B0502040204020203" pitchFamily="34" charset="0"/>
                <a:ea typeface="+mn-lt"/>
                <a:cs typeface="Segoe UI Light" panose="020B0502040204020203" pitchFamily="34" charset="0"/>
              </a:rPr>
              <a:t>Safe space to hone your pitch, test your thoughts, or decide how to promote your use of the Maturity Model</a:t>
            </a:r>
          </a:p>
          <a:p>
            <a:pPr>
              <a:lnSpc>
                <a:spcPct val="150000"/>
              </a:lnSpc>
            </a:pPr>
            <a:r>
              <a:rPr lang="en-US" sz="2448">
                <a:latin typeface="Segoe UI Light" panose="020B0502040204020203" pitchFamily="34" charset="0"/>
                <a:ea typeface="+mn-lt"/>
                <a:cs typeface="Segoe UI Light" panose="020B0502040204020203" pitchFamily="34" charset="0"/>
              </a:rPr>
              <a:t>Discussion-based monthly meeting</a:t>
            </a:r>
          </a:p>
          <a:p>
            <a:pPr lvl="1">
              <a:lnSpc>
                <a:spcPct val="150000"/>
              </a:lnSpc>
            </a:pPr>
            <a:r>
              <a:rPr lang="en-US" sz="1700">
                <a:latin typeface="Segoe UI Light" panose="020B0502040204020203" pitchFamily="34" charset="0"/>
                <a:ea typeface="+mn-lt"/>
                <a:cs typeface="Segoe UI Light" panose="020B0502040204020203" pitchFamily="34" charset="0"/>
              </a:rPr>
              <a:t>Highlights of new assets</a:t>
            </a:r>
          </a:p>
          <a:p>
            <a:pPr lvl="1">
              <a:lnSpc>
                <a:spcPct val="150000"/>
              </a:lnSpc>
            </a:pPr>
            <a:r>
              <a:rPr lang="en-US" sz="1700">
                <a:latin typeface="Segoe UI Light" panose="020B0502040204020203" pitchFamily="34" charset="0"/>
                <a:ea typeface="+mn-lt"/>
                <a:cs typeface="Segoe UI Light" panose="020B0502040204020203" pitchFamily="34" charset="0"/>
              </a:rPr>
              <a:t>Understanding the competencies</a:t>
            </a:r>
          </a:p>
          <a:p>
            <a:pPr lvl="1">
              <a:lnSpc>
                <a:spcPct val="150000"/>
              </a:lnSpc>
            </a:pPr>
            <a:r>
              <a:rPr lang="en-US" sz="1700">
                <a:latin typeface="Segoe UI Light" panose="020B0502040204020203" pitchFamily="34" charset="0"/>
                <a:ea typeface="+mn-lt"/>
                <a:cs typeface="Segoe UI Light" panose="020B0502040204020203" pitchFamily="34" charset="0"/>
              </a:rPr>
              <a:t>Mapping technology to maturity levels and competencies</a:t>
            </a:r>
          </a:p>
          <a:p>
            <a:pPr lvl="1">
              <a:lnSpc>
                <a:spcPct val="150000"/>
              </a:lnSpc>
            </a:pPr>
            <a:r>
              <a:rPr lang="en-US" sz="1700">
                <a:latin typeface="Segoe UI Light" panose="020B0502040204020203" pitchFamily="34" charset="0"/>
                <a:ea typeface="+mn-lt"/>
                <a:cs typeface="Segoe UI Light" panose="020B0502040204020203" pitchFamily="34" charset="0"/>
              </a:rPr>
              <a:t>Running a workshop</a:t>
            </a:r>
          </a:p>
          <a:p>
            <a:pPr lvl="1">
              <a:lnSpc>
                <a:spcPct val="150000"/>
              </a:lnSpc>
            </a:pPr>
            <a:r>
              <a:rPr lang="en-US" sz="1700">
                <a:latin typeface="Segoe UI Light" panose="020B0502040204020203" pitchFamily="34" charset="0"/>
                <a:ea typeface="+mn-lt"/>
                <a:cs typeface="Segoe UI Light" panose="020B0502040204020203" pitchFamily="34" charset="0"/>
              </a:rPr>
              <a:t>Measuring maturity</a:t>
            </a:r>
          </a:p>
          <a:p>
            <a:pPr lvl="1">
              <a:lnSpc>
                <a:spcPct val="150000"/>
              </a:lnSpc>
            </a:pPr>
            <a:r>
              <a:rPr lang="en-US" sz="1700">
                <a:latin typeface="Segoe UI Light" panose="020B0502040204020203" pitchFamily="34" charset="0"/>
                <a:ea typeface="+mn-lt"/>
                <a:cs typeface="Segoe UI Light" panose="020B0502040204020203" pitchFamily="34" charset="0"/>
              </a:rPr>
              <a:t>Sharing anecdotes and success stories</a:t>
            </a:r>
          </a:p>
          <a:p>
            <a:pPr lvl="1">
              <a:lnSpc>
                <a:spcPct val="150000"/>
              </a:lnSpc>
            </a:pPr>
            <a:r>
              <a:rPr lang="en-US" sz="1700">
                <a:latin typeface="Segoe UI Light" panose="020B0502040204020203" pitchFamily="34" charset="0"/>
                <a:ea typeface="+mn-lt"/>
                <a:cs typeface="Segoe UI Light" panose="020B0502040204020203" pitchFamily="34" charset="0"/>
              </a:rPr>
              <a:t>Feedback on the maturity model</a:t>
            </a:r>
          </a:p>
        </p:txBody>
      </p:sp>
    </p:spTree>
    <p:extLst>
      <p:ext uri="{BB962C8B-B14F-4D97-AF65-F5344CB8AC3E}">
        <p14:creationId xmlns:p14="http://schemas.microsoft.com/office/powerpoint/2010/main" val="101202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OVERVIEW</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Get involved in the</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1B11EE57-0049-4D4C-B10D-281566DBA3DB}"/>
              </a:ext>
            </a:extLst>
          </p:cNvPr>
          <p:cNvSpPr/>
          <p:nvPr/>
        </p:nvSpPr>
        <p:spPr>
          <a:xfrm>
            <a:off x="585795" y="4428261"/>
            <a:ext cx="4908722" cy="461665"/>
          </a:xfrm>
          <a:prstGeom prst="rect">
            <a:avLst/>
          </a:prstGeom>
        </p:spPr>
        <p:txBody>
          <a:bodyPr wrap="square">
            <a:spAutoFit/>
          </a:bodyPr>
          <a:lstStyle/>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https://aka.ms/sharing-is-caring</a:t>
            </a:r>
          </a:p>
        </p:txBody>
      </p:sp>
    </p:spTree>
    <p:extLst>
      <p:ext uri="{BB962C8B-B14F-4D97-AF65-F5344CB8AC3E}">
        <p14:creationId xmlns:p14="http://schemas.microsoft.com/office/powerpoint/2010/main" val="1100327260"/>
      </p:ext>
    </p:extLst>
  </p:cSld>
  <p:clrMapOvr>
    <a:masterClrMapping/>
  </p:clrMapOvr>
  <p:transition spd="med">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EF993B44EF7594681A08E0B31A65FE8" ma:contentTypeVersion="17" ma:contentTypeDescription="Create a new document." ma:contentTypeScope="" ma:versionID="f10e30fee840ba217c5ca7ce9886c367">
  <xsd:schema xmlns:xsd="http://www.w3.org/2001/XMLSchema" xmlns:xs="http://www.w3.org/2001/XMLSchema" xmlns:p="http://schemas.microsoft.com/office/2006/metadata/properties" xmlns:ns2="a79e9eb2-e8b5-4da4-a99d-e60e7d4ffe7f" xmlns:ns3="4599b17f-7814-4a3d-9acb-8dbcbdaad473" xmlns:ns4="d591a979-0bac-4b23-9603-e6fb7f7a49be" targetNamespace="http://schemas.microsoft.com/office/2006/metadata/properties" ma:root="true" ma:fieldsID="f7aeb4d34fda021e005abbe5c5f38a8b" ns2:_="" ns3:_="" ns4:_="">
    <xsd:import namespace="a79e9eb2-e8b5-4da4-a99d-e60e7d4ffe7f"/>
    <xsd:import namespace="4599b17f-7814-4a3d-9acb-8dbcbdaad473"/>
    <xsd:import namespace="d591a979-0bac-4b23-9603-e6fb7f7a49b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Document_x0020_Status" minOccurs="0"/>
                <xsd:element ref="ns3:TaxKeywordTaxHTField" minOccurs="0"/>
                <xsd:element ref="ns4:TaxCatchAll" minOccurs="0"/>
                <xsd:element ref="ns2:MediaServiceDateTaken" minOccurs="0"/>
                <xsd:element ref="ns2:MediaServiceLocation" minOccurs="0"/>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9e9eb2-e8b5-4da4-a99d-e60e7d4ffe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Document_x0020_Status" ma:index="18" nillable="true" ma:displayName="Document Status" ma:format="Dropdown" ma:internalName="Document_x0020_Status">
      <xsd:simpleType>
        <xsd:union memberTypes="dms:Text">
          <xsd:simpleType>
            <xsd:restriction base="dms:Choice">
              <xsd:enumeration value="Pre-Draft"/>
              <xsd:enumeration value="In Progress"/>
              <xsd:enumeration value="Ready to Git"/>
              <xsd:enumeration value="Added to Git"/>
              <xsd:enumeration value="Update Git"/>
              <xsd:enumeration value="N/A"/>
            </xsd:restriction>
          </xsd:simpleType>
        </xsd:un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element name="Category" ma:index="24" nillable="true" ma:displayName="Category" ma:description="Type or purpose of document" ma:format="Dropdown" ma:internalName="Category">
      <xsd:simpleType>
        <xsd:union memberTypes="dms:Text">
          <xsd:simpleType>
            <xsd:restriction base="dms:Choice">
              <xsd:enumeration value="Competency"/>
              <xsd:enumeration value="Elevate"/>
              <xsd:enumeration value="Principle"/>
              <xsd:enumeration value="Presentation"/>
              <xsd:enumeration value="Supporting info"/>
              <xsd:enumeration value="Tool"/>
              <xsd:enumeration value="Template"/>
              <xsd:enumeration value="Other"/>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4599b17f-7814-4a3d-9acb-8dbcbdaad47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KeywordTaxHTField" ma:index="20" nillable="true" ma:taxonomy="true" ma:internalName="TaxKeywordTaxHTField" ma:taxonomyFieldName="TaxKeyword" ma:displayName="Enterprise Keywords" ma:fieldId="{23f27201-bee3-471e-b2e7-b64fd8b7ca38}" ma:taxonomyMulti="true" ma:sspId="c706dc76-2335-4c47-941e-db163a11271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591a979-0bac-4b23-9603-e6fb7f7a49b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bb1effd-0e51-48b8-b723-533916a1f2dd}" ma:internalName="TaxCatchAll" ma:showField="CatchAllData" ma:web="4599b17f-7814-4a3d-9acb-8dbcbdaad4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a79e9eb2-e8b5-4da4-a99d-e60e7d4ffe7f" xsi:nil="true"/>
    <TaxKeywordTaxHTField xmlns="4599b17f-7814-4a3d-9acb-8dbcbdaad473">
      <Terms xmlns="http://schemas.microsoft.com/office/infopath/2007/PartnerControls">
        <TermInfo xmlns="http://schemas.microsoft.com/office/infopath/2007/PartnerControls">
          <TermName xmlns="http://schemas.microsoft.com/office/infopath/2007/PartnerControls">Power Platform</TermName>
          <TermId xmlns="http://schemas.microsoft.com/office/infopath/2007/PartnerControls">14ed743f-8174-4dae-9ca6-29c4c20fee43</TermId>
        </TermInfo>
      </Terms>
    </TaxKeywordTaxHTField>
    <Document_x0020_Status xmlns="a79e9eb2-e8b5-4da4-a99d-e60e7d4ffe7f">Complete</Document_x0020_Status>
    <TaxCatchAll xmlns="d591a979-0bac-4b23-9603-e6fb7f7a49be">
      <Value>18</Value>
    </TaxCatchAll>
    <Category xmlns="a79e9eb2-e8b5-4da4-a99d-e60e7d4ffe7f">Presentation</Categor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568ECFD-88B3-4A5E-B595-3983D0979B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9e9eb2-e8b5-4da4-a99d-e60e7d4ffe7f"/>
    <ds:schemaRef ds:uri="4599b17f-7814-4a3d-9acb-8dbcbdaad473"/>
    <ds:schemaRef ds:uri="d591a979-0bac-4b23-9603-e6fb7f7a49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www.w3.org/XML/1998/namespace"/>
    <ds:schemaRef ds:uri="a79e9eb2-e8b5-4da4-a99d-e60e7d4ffe7f"/>
    <ds:schemaRef ds:uri="d591a979-0bac-4b23-9603-e6fb7f7a49be"/>
    <ds:schemaRef ds:uri="http://purl.org/dc/dcmitype/"/>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4599b17f-7814-4a3d-9acb-8dbcbdaad473"/>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3049</Words>
  <Application>Microsoft Office PowerPoint</Application>
  <PresentationFormat>Custom</PresentationFormat>
  <Paragraphs>439</Paragraphs>
  <Slides>29</Slides>
  <Notes>29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-apple-system</vt:lpstr>
      <vt:lpstr>Arial</vt:lpstr>
      <vt:lpstr>Calibri</vt:lpstr>
      <vt:lpstr>Calibri Light</vt:lpstr>
      <vt:lpstr>Consolas</vt:lpstr>
      <vt:lpstr>Open Sans</vt:lpstr>
      <vt:lpstr>Segoe UI</vt:lpstr>
      <vt:lpstr>Segoe UI Black</vt:lpstr>
      <vt:lpstr>Segoe UI Light</vt:lpstr>
      <vt:lpstr>Segoe UI Semibold</vt:lpstr>
      <vt:lpstr>Wingdings</vt:lpstr>
      <vt:lpstr>Office 365 PPT Template - 2017</vt:lpstr>
      <vt:lpstr>Maturity Model for Microsoft 365  Practitioners</vt:lpstr>
      <vt:lpstr>PowerPoint Presentation</vt:lpstr>
      <vt:lpstr>PowerPoint Presentation</vt:lpstr>
      <vt:lpstr>MM4M365 aligns the company on what can  and will be done across the platform</vt:lpstr>
      <vt:lpstr>MM4M365 has evolved with the platform</vt:lpstr>
      <vt:lpstr>MM4M365 provides benchmarks to measure your organization</vt:lpstr>
      <vt:lpstr>PowerPoint Presentation</vt:lpstr>
      <vt:lpstr>Practitioners of MM4M365</vt:lpstr>
      <vt:lpstr>PowerPoint Presentation</vt:lpstr>
      <vt:lpstr>Opportunities to participate in the community</vt:lpstr>
      <vt:lpstr>PowerPoint Presentation</vt:lpstr>
      <vt:lpstr>Optional picture time!</vt:lpstr>
      <vt:lpstr>Next MM4M365 monthly call</vt:lpstr>
      <vt:lpstr>PowerPoint Presentation</vt:lpstr>
      <vt:lpstr>What is the Power Platform?</vt:lpstr>
      <vt:lpstr>PowerPoint Presentation</vt:lpstr>
      <vt:lpstr>Power Platform Center of Excellence</vt:lpstr>
      <vt:lpstr>PowerPoint Presentation</vt:lpstr>
      <vt:lpstr>Maturity Model Adoption Best Practices</vt:lpstr>
      <vt:lpstr>PowerPoint Presentation</vt:lpstr>
      <vt:lpstr>DISCUSSION #1: Where do you start with the Power Platform?</vt:lpstr>
      <vt:lpstr>DISCUSSION #2: How do you support the citizen developers at your organization? </vt:lpstr>
      <vt:lpstr>DISCUSSION #3: What does a successful Power Platform implementation look like at your organization? </vt:lpstr>
      <vt:lpstr>DISCUSSION #4: Do you need source control for the Power Platform? </vt:lpstr>
      <vt:lpstr>DISCUSSION #5: What roles need to be involved in development on the Power Platform?</vt:lpstr>
      <vt:lpstr>DISCUSSION #6: What are the biggest problems to integrating low code, no code, pro code approaches?</vt:lpstr>
      <vt:lpstr>Thank you</vt:lpstr>
      <vt:lpstr>PowerPoint Presentation</vt:lpstr>
      <vt:lpstr>Capability Maturity Model (CMM) provides  benchmarks to measure your organization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Platform and the MM4M365</dc:title>
  <dc:creator>Patrick Rodgers</dc:creator>
  <cp:keywords>Power Platform</cp:keywords>
  <cp:lastModifiedBy>Simon Hudson</cp:lastModifiedBy>
  <cp:revision>1</cp:revision>
  <dcterms:modified xsi:type="dcterms:W3CDTF">2021-08-23T11:17:11Z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0x0101009EF993B44EF7594681A08E0B31A65FE8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TaxKeyword">
    <vt:lpwstr>18;#Power Platform|14ed743f-8174-4dae-9ca6-29c4c20fee43</vt:lpwstr>
  </property>
</Properties>
</file>